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58"/>
  </p:notesMasterIdLst>
  <p:sldIdLst>
    <p:sldId id="268" r:id="rId6"/>
    <p:sldId id="273" r:id="rId7"/>
    <p:sldId id="272" r:id="rId8"/>
    <p:sldId id="296" r:id="rId9"/>
    <p:sldId id="345" r:id="rId10"/>
    <p:sldId id="349" r:id="rId11"/>
    <p:sldId id="297" r:id="rId12"/>
    <p:sldId id="298" r:id="rId13"/>
    <p:sldId id="301" r:id="rId14"/>
    <p:sldId id="322" r:id="rId15"/>
    <p:sldId id="323" r:id="rId16"/>
    <p:sldId id="299" r:id="rId17"/>
    <p:sldId id="300" r:id="rId18"/>
    <p:sldId id="330" r:id="rId19"/>
    <p:sldId id="334" r:id="rId20"/>
    <p:sldId id="335" r:id="rId21"/>
    <p:sldId id="336" r:id="rId22"/>
    <p:sldId id="256" r:id="rId23"/>
    <p:sldId id="257" r:id="rId24"/>
    <p:sldId id="258" r:id="rId25"/>
    <p:sldId id="259" r:id="rId26"/>
    <p:sldId id="260" r:id="rId27"/>
    <p:sldId id="333" r:id="rId28"/>
    <p:sldId id="348" r:id="rId29"/>
    <p:sldId id="326" r:id="rId30"/>
    <p:sldId id="331" r:id="rId31"/>
    <p:sldId id="324" r:id="rId32"/>
    <p:sldId id="327" r:id="rId33"/>
    <p:sldId id="340" r:id="rId34"/>
    <p:sldId id="341" r:id="rId35"/>
    <p:sldId id="342" r:id="rId36"/>
    <p:sldId id="343" r:id="rId37"/>
    <p:sldId id="344" r:id="rId38"/>
    <p:sldId id="350" r:id="rId39"/>
    <p:sldId id="325" r:id="rId40"/>
    <p:sldId id="332" r:id="rId41"/>
    <p:sldId id="321" r:id="rId42"/>
    <p:sldId id="319" r:id="rId43"/>
    <p:sldId id="320" r:id="rId44"/>
    <p:sldId id="318" r:id="rId45"/>
    <p:sldId id="317" r:id="rId46"/>
    <p:sldId id="314" r:id="rId47"/>
    <p:sldId id="313" r:id="rId48"/>
    <p:sldId id="312" r:id="rId49"/>
    <p:sldId id="311" r:id="rId50"/>
    <p:sldId id="306" r:id="rId51"/>
    <p:sldId id="309" r:id="rId52"/>
    <p:sldId id="310" r:id="rId53"/>
    <p:sldId id="346" r:id="rId54"/>
    <p:sldId id="347" r:id="rId55"/>
    <p:sldId id="337" r:id="rId56"/>
    <p:sldId id="339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967F7-0552-4D22-BB89-7052E291E77A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B9B7C-4201-46A6-80CB-FE6E7BB711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1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be8312f2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0be8312f2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be8312f23_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0be8312f23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be8312f23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0be8312f23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be8312f23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0be8312f23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be8312f23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0be8312f23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9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5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665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8D746-F6EB-4469-BBD8-5A5556E6E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C947E-5D60-41F6-93B0-12FCEB747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BB879-B34E-4FA3-8C55-9A25B86D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AD39C1-770E-412C-97CE-589E4295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AA67AE-1570-46C4-B11D-B19B45C8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078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31D23-6500-4735-B8F7-33485D8B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C25E45-2398-4C89-81E7-320EBC976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6B97F-AA80-492E-ADD2-1AF2330A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A1966B-030C-4145-B539-EDFDE345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3FCA90-78D1-4956-A432-2E0C4605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62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61487C-C97B-4A76-8E9B-0A3B6D04A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2B2C16-D0A2-44B5-94FD-21AEA118D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FC3A62-0E06-483F-9159-69AC2D86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5139B2-335E-4B4B-B8E9-D13A7F0D9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F81FC4-1071-4AC3-88E2-67214CEC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590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3B4D0-AA28-4077-8263-AF51AC51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5D80C-5536-43B1-B058-D53593F16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F15C8-7983-4776-B23A-EB4DA5FA9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B32D2B-A1D3-4AA8-A8E6-F02073E4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407CE6-2710-4DEC-AB5D-C2935E994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7DE38C-B3E9-4A56-8710-2DCBEC38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387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C948E-40B6-4E48-B22B-4E6C61E1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793879-F045-4EE2-9F9F-DB6AA2266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80A89A-51A6-4CFC-BEBD-C2BCEB28A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92FD9C-BC1C-4762-A703-BC928F2F5E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CF06B8-9167-44E7-888D-5E5071023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647886-3B3F-4E7A-B3A3-566F606B1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054F1A-FA65-461F-AF55-1A24E016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F4B544-2126-4800-9226-E198C0DA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684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40666-2C34-4F09-AF84-7A77B86F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EF92000-AB0E-448B-9E58-027CAA3D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D81136-57BD-4933-BCEF-47EB7BF58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480B0-9DB4-44A6-A5DF-0EA5D4A9D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43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78123F-1DBB-4155-B48D-577FA80A0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DC5165-64A1-4DCA-8AF6-C73D1AC5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F818E3-7B7D-44C3-AA5F-D6581026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47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7CE2E-8AE7-4EBA-8217-6BE07C043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98DE75-13A3-4ECA-9251-27706DA72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580268-AEE7-40B6-A92B-341D9904E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1BB1A9-55B6-46BC-9A79-17A375E4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494D4C-0A23-42F8-9441-CDA2712A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495A1F-6011-49B3-BC7B-FC6EA644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38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76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B699E-E4BF-4CA8-B731-73529401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952329-83F9-4C3B-B1DF-B7804F438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5D494B-77BC-4EBD-ADF0-4D0B89008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9099E0-159B-44D7-BCD2-1F5CF3489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2B119A-A064-4A73-A0CC-E6834B9C8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26801B-18C1-4913-9058-C272ED26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777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66549-9CFF-44F6-8776-D5685F63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B2D435-1E9E-4920-A292-12ED8A88A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D5E81-EBD8-40E7-B805-1E2831C7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516E1E-CB0A-4F8A-92F3-32EEC708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F74D-37ED-435B-BC67-7DB83793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949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118625-074B-4E58-B2B3-6DF69863C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EFEA6A-2FBE-49BC-8A2E-6F6DE37ED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1FAA7D-75B2-4EB8-BDB5-61F922EC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9F4E4-45AE-4618-ACB0-19CD4F4D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0C70A-1901-4750-AE38-B7EE2D8E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61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2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039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286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97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F53795-F797-4774-A18A-3E5A9FE6238C}"/>
              </a:ext>
            </a:extLst>
          </p:cNvPr>
          <p:cNvGrpSpPr/>
          <p:nvPr userDrawn="1"/>
        </p:nvGrpSpPr>
        <p:grpSpPr>
          <a:xfrm>
            <a:off x="27738" y="65754"/>
            <a:ext cx="764376" cy="719011"/>
            <a:chOff x="5791390" y="3529490"/>
            <a:chExt cx="1025896" cy="11019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2CE826-2711-400E-B703-9E62AF3CB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5039" y="3529490"/>
              <a:ext cx="730440" cy="7304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A9C39F-E869-4A85-B076-7C3D06969742}"/>
                </a:ext>
              </a:extLst>
            </p:cNvPr>
            <p:cNvSpPr txBox="1"/>
            <p:nvPr/>
          </p:nvSpPr>
          <p:spPr>
            <a:xfrm>
              <a:off x="5791390" y="4206940"/>
              <a:ext cx="1025896" cy="424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probada</a:t>
              </a:r>
              <a:endParaRPr lang="ko-KR" altLang="en-US" sz="1200" b="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170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75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18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9CCF1-08E0-4A24-9F83-13A6F633C685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F80FC-85A0-4282-9F5E-42CF4B5C71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03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437D88-5304-4FF4-A043-3BF53397D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E4DDCB-5184-475C-8509-C279D9903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1DC823-5911-4C53-98A4-51723645F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079B6-5250-4859-A62D-ED5415416B76}" type="datetimeFigureOut">
              <a:rPr lang="ko-KR" altLang="en-US" smtClean="0"/>
              <a:t>2022-01-07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EE51E8-3B7D-4D05-9245-F933B1AB7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38B8EC-2D19-4469-9B1B-EBFD614B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BA2D0-FD5D-4876-8D23-C09A6F2A5B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08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16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16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60.jpeg"/><Relationship Id="rId3" Type="http://schemas.openxmlformats.org/officeDocument/2006/relationships/image" Target="../media/image16.png"/><Relationship Id="rId7" Type="http://schemas.openxmlformats.org/officeDocument/2006/relationships/image" Target="../media/image52.jpeg"/><Relationship Id="rId12" Type="http://schemas.openxmlformats.org/officeDocument/2006/relationships/image" Target="../media/image5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11" Type="http://schemas.openxmlformats.org/officeDocument/2006/relationships/image" Target="../media/image58.jpeg"/><Relationship Id="rId5" Type="http://schemas.openxmlformats.org/officeDocument/2006/relationships/image" Target="../media/image49.png"/><Relationship Id="rId15" Type="http://schemas.openxmlformats.org/officeDocument/2006/relationships/image" Target="../media/image62.jpeg"/><Relationship Id="rId10" Type="http://schemas.openxmlformats.org/officeDocument/2006/relationships/image" Target="../media/image57.jpeg"/><Relationship Id="rId4" Type="http://schemas.openxmlformats.org/officeDocument/2006/relationships/image" Target="../media/image48.png"/><Relationship Id="rId9" Type="http://schemas.openxmlformats.org/officeDocument/2006/relationships/image" Target="../media/image56.jpeg"/><Relationship Id="rId14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2.png"/><Relationship Id="rId7" Type="http://schemas.openxmlformats.org/officeDocument/2006/relationships/image" Target="../media/image6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7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16.png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8.png"/><Relationship Id="rId7" Type="http://schemas.openxmlformats.org/officeDocument/2006/relationships/image" Target="../media/image1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4.sv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4.png"/><Relationship Id="rId4" Type="http://schemas.openxmlformats.org/officeDocument/2006/relationships/image" Target="../media/image3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34.sv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6.png"/><Relationship Id="rId7" Type="http://schemas.openxmlformats.org/officeDocument/2006/relationships/image" Target="../media/image8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34.sv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4.sv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34.svg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E463ED-4BD5-42F9-96F2-9C70B90152F7}"/>
              </a:ext>
            </a:extLst>
          </p:cNvPr>
          <p:cNvSpPr/>
          <p:nvPr/>
        </p:nvSpPr>
        <p:spPr>
          <a:xfrm>
            <a:off x="2844715" y="2583808"/>
            <a:ext cx="3454567" cy="1954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FB3063-88A8-4BFF-9D22-27128BA89A7C}"/>
              </a:ext>
            </a:extLst>
          </p:cNvPr>
          <p:cNvGrpSpPr/>
          <p:nvPr/>
        </p:nvGrpSpPr>
        <p:grpSpPr>
          <a:xfrm>
            <a:off x="4047655" y="3085438"/>
            <a:ext cx="1048685" cy="1099772"/>
            <a:chOff x="5755916" y="3529490"/>
            <a:chExt cx="1048685" cy="109977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93F53B-0E60-4F45-BCED-050FADDBF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5039" y="3529490"/>
              <a:ext cx="730440" cy="73044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34CD1E-2B89-470E-A0A2-9AE925D88298}"/>
                </a:ext>
              </a:extLst>
            </p:cNvPr>
            <p:cNvSpPr txBox="1"/>
            <p:nvPr/>
          </p:nvSpPr>
          <p:spPr>
            <a:xfrm>
              <a:off x="5755916" y="4259930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probada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1C362F-F17E-45F0-9BB5-38B2F0C6E9F2}"/>
              </a:ext>
            </a:extLst>
          </p:cNvPr>
          <p:cNvSpPr txBox="1"/>
          <p:nvPr/>
        </p:nvSpPr>
        <p:spPr>
          <a:xfrm>
            <a:off x="647700" y="107134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E2DD7-A2D3-42C0-BA9E-D821E07DC36D}"/>
              </a:ext>
            </a:extLst>
          </p:cNvPr>
          <p:cNvSpPr txBox="1"/>
          <p:nvPr/>
        </p:nvSpPr>
        <p:spPr>
          <a:xfrm>
            <a:off x="727368" y="2000740"/>
            <a:ext cx="15263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 구조</a:t>
            </a:r>
            <a:endParaRPr kumimoji="1" lang="ja-JP" altLang="en-US" sz="2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Graphic 13" descr="Hierarchy">
            <a:extLst>
              <a:ext uri="{FF2B5EF4-FFF2-40B4-BE49-F238E27FC236}">
                <a16:creationId xmlns:a16="http://schemas.microsoft.com/office/drawing/2014/main" id="{382062F9-2B6A-4DE5-8E40-764285AAA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942" y="2023083"/>
            <a:ext cx="305516" cy="305516"/>
          </a:xfrm>
          <a:prstGeom prst="rect">
            <a:avLst/>
          </a:prstGeom>
        </p:spPr>
      </p:pic>
      <p:sp>
        <p:nvSpPr>
          <p:cNvPr id="83" name="Rect 0">
            <a:extLst>
              <a:ext uri="{FF2B5EF4-FFF2-40B4-BE49-F238E27FC236}">
                <a16:creationId xmlns:a16="http://schemas.microsoft.com/office/drawing/2014/main" id="{8076F68F-8F98-4804-8761-AC980CA19712}"/>
              </a:ext>
            </a:extLst>
          </p:cNvPr>
          <p:cNvSpPr>
            <a:spLocks/>
          </p:cNvSpPr>
          <p:nvPr/>
        </p:nvSpPr>
        <p:spPr>
          <a:xfrm>
            <a:off x="6872820" y="3161084"/>
            <a:ext cx="326708" cy="106204"/>
          </a:xfrm>
          <a:prstGeom prst="leftRightArrow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endParaRPr lang="ko-KR" altLang="en-US"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89" name="Rect 0">
            <a:extLst>
              <a:ext uri="{FF2B5EF4-FFF2-40B4-BE49-F238E27FC236}">
                <a16:creationId xmlns:a16="http://schemas.microsoft.com/office/drawing/2014/main" id="{D8D38BFF-4CE8-4D83-A9F3-BA7452B9CACD}"/>
              </a:ext>
            </a:extLst>
          </p:cNvPr>
          <p:cNvSpPr>
            <a:spLocks/>
          </p:cNvSpPr>
          <p:nvPr/>
        </p:nvSpPr>
        <p:spPr>
          <a:xfrm>
            <a:off x="2426550" y="2460520"/>
            <a:ext cx="2134553" cy="14111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endParaRPr lang="ko-KR" altLang="en-US"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0" name="Rect 0">
            <a:extLst>
              <a:ext uri="{FF2B5EF4-FFF2-40B4-BE49-F238E27FC236}">
                <a16:creationId xmlns:a16="http://schemas.microsoft.com/office/drawing/2014/main" id="{38F40690-3238-46EA-BFD6-F2D7F42E1ACF}"/>
              </a:ext>
            </a:extLst>
          </p:cNvPr>
          <p:cNvSpPr>
            <a:spLocks/>
          </p:cNvSpPr>
          <p:nvPr/>
        </p:nvSpPr>
        <p:spPr>
          <a:xfrm>
            <a:off x="2468937" y="2714837"/>
            <a:ext cx="521494" cy="606743"/>
          </a:xfrm>
          <a:prstGeom prst="roundRect">
            <a:avLst/>
          </a:prstGeom>
          <a:solidFill>
            <a:srgbClr val="FFFF00"/>
          </a:solidFill>
          <a:ln w="12700" cap="flat" cmpd="sng"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filter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(security)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1" name="Rect 0">
            <a:extLst>
              <a:ext uri="{FF2B5EF4-FFF2-40B4-BE49-F238E27FC236}">
                <a16:creationId xmlns:a16="http://schemas.microsoft.com/office/drawing/2014/main" id="{BA216681-4358-4E62-BBE3-F04AFA2296C5}"/>
              </a:ext>
            </a:extLst>
          </p:cNvPr>
          <p:cNvSpPr>
            <a:spLocks/>
          </p:cNvSpPr>
          <p:nvPr/>
        </p:nvSpPr>
        <p:spPr>
          <a:xfrm>
            <a:off x="2779928" y="3516366"/>
            <a:ext cx="477679" cy="191453"/>
          </a:xfrm>
          <a:prstGeom prst="roundRect">
            <a:avLst/>
          </a:prstGeom>
          <a:solidFill>
            <a:srgbClr val="FFFF00"/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View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(tiles)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2" name="Rect 0">
            <a:extLst>
              <a:ext uri="{FF2B5EF4-FFF2-40B4-BE49-F238E27FC236}">
                <a16:creationId xmlns:a16="http://schemas.microsoft.com/office/drawing/2014/main" id="{C6204277-1C98-4D4D-9470-4467C00415BE}"/>
              </a:ext>
            </a:extLst>
          </p:cNvPr>
          <p:cNvSpPr>
            <a:spLocks/>
          </p:cNvSpPr>
          <p:nvPr/>
        </p:nvSpPr>
        <p:spPr>
          <a:xfrm>
            <a:off x="3145212" y="2920578"/>
            <a:ext cx="580549" cy="190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Dispatcher</a:t>
            </a:r>
            <a:endParaRPr lang="ko-KR" altLang="en-US" sz="6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6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servlet</a:t>
            </a:r>
            <a:endParaRPr lang="ko-KR" altLang="en-US" sz="6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3" name="Rect 0">
            <a:extLst>
              <a:ext uri="{FF2B5EF4-FFF2-40B4-BE49-F238E27FC236}">
                <a16:creationId xmlns:a16="http://schemas.microsoft.com/office/drawing/2014/main" id="{DB1A6006-745B-4383-91E9-4AC80736C03C}"/>
              </a:ext>
            </a:extLst>
          </p:cNvPr>
          <p:cNvSpPr>
            <a:spLocks/>
          </p:cNvSpPr>
          <p:nvPr/>
        </p:nvSpPr>
        <p:spPr>
          <a:xfrm>
            <a:off x="3950074" y="2577916"/>
            <a:ext cx="521018" cy="190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controller</a:t>
            </a:r>
            <a:endParaRPr lang="ko-KR" altLang="en-US" sz="6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4" name="Rect 0">
            <a:extLst>
              <a:ext uri="{FF2B5EF4-FFF2-40B4-BE49-F238E27FC236}">
                <a16:creationId xmlns:a16="http://schemas.microsoft.com/office/drawing/2014/main" id="{450D3984-13A1-4FC7-95F9-8622C1561F67}"/>
              </a:ext>
            </a:extLst>
          </p:cNvPr>
          <p:cNvSpPr>
            <a:spLocks/>
          </p:cNvSpPr>
          <p:nvPr/>
        </p:nvSpPr>
        <p:spPr>
          <a:xfrm>
            <a:off x="3950074" y="2823898"/>
            <a:ext cx="521494" cy="1914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scheduler</a:t>
            </a:r>
            <a:endParaRPr lang="ko-KR" altLang="en-US" sz="6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5" name="Rect 0">
            <a:extLst>
              <a:ext uri="{FF2B5EF4-FFF2-40B4-BE49-F238E27FC236}">
                <a16:creationId xmlns:a16="http://schemas.microsoft.com/office/drawing/2014/main" id="{AC9CB2C4-CA22-4DA9-B0ED-87E0B81C030B}"/>
              </a:ext>
            </a:extLst>
          </p:cNvPr>
          <p:cNvSpPr>
            <a:spLocks/>
          </p:cNvSpPr>
          <p:nvPr/>
        </p:nvSpPr>
        <p:spPr>
          <a:xfrm>
            <a:off x="3950074" y="3080122"/>
            <a:ext cx="521018" cy="19097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View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Resolver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6" name="Rect 0">
            <a:extLst>
              <a:ext uri="{FF2B5EF4-FFF2-40B4-BE49-F238E27FC236}">
                <a16:creationId xmlns:a16="http://schemas.microsoft.com/office/drawing/2014/main" id="{C8D71E62-801D-431A-9E53-FD1568619BB1}"/>
              </a:ext>
            </a:extLst>
          </p:cNvPr>
          <p:cNvSpPr>
            <a:spLocks/>
          </p:cNvSpPr>
          <p:nvPr/>
        </p:nvSpPr>
        <p:spPr>
          <a:xfrm>
            <a:off x="4674927" y="2460520"/>
            <a:ext cx="1012984" cy="1411129"/>
          </a:xfrm>
          <a:prstGeom prst="rect">
            <a:avLst/>
          </a:prstGeom>
          <a:solidFill>
            <a:schemeClr val="bg2"/>
          </a:solidFill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endParaRPr lang="ko-KR" altLang="en-US"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7" name="Rect 0">
            <a:extLst>
              <a:ext uri="{FF2B5EF4-FFF2-40B4-BE49-F238E27FC236}">
                <a16:creationId xmlns:a16="http://schemas.microsoft.com/office/drawing/2014/main" id="{689DD647-2E9A-4D97-8C18-D3FFA4B9D447}"/>
              </a:ext>
            </a:extLst>
          </p:cNvPr>
          <p:cNvSpPr>
            <a:spLocks/>
          </p:cNvSpPr>
          <p:nvPr/>
        </p:nvSpPr>
        <p:spPr>
          <a:xfrm>
            <a:off x="4920671" y="2638638"/>
            <a:ext cx="521018" cy="1909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Service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8" name="Rect 0">
            <a:extLst>
              <a:ext uri="{FF2B5EF4-FFF2-40B4-BE49-F238E27FC236}">
                <a16:creationId xmlns:a16="http://schemas.microsoft.com/office/drawing/2014/main" id="{B26F890C-3EF3-4D0F-A13A-C181ABC24051}"/>
              </a:ext>
            </a:extLst>
          </p:cNvPr>
          <p:cNvSpPr>
            <a:spLocks/>
          </p:cNvSpPr>
          <p:nvPr/>
        </p:nvSpPr>
        <p:spPr>
          <a:xfrm>
            <a:off x="4863998" y="3055357"/>
            <a:ext cx="634841" cy="1909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ServiceImpl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9" name="Rect 0">
            <a:extLst>
              <a:ext uri="{FF2B5EF4-FFF2-40B4-BE49-F238E27FC236}">
                <a16:creationId xmlns:a16="http://schemas.microsoft.com/office/drawing/2014/main" id="{3542A5B4-89B5-4987-A39B-77CBD8428C99}"/>
              </a:ext>
            </a:extLst>
          </p:cNvPr>
          <p:cNvSpPr>
            <a:spLocks/>
          </p:cNvSpPr>
          <p:nvPr/>
        </p:nvSpPr>
        <p:spPr>
          <a:xfrm>
            <a:off x="5816498" y="2460520"/>
            <a:ext cx="1012984" cy="1411129"/>
          </a:xfrm>
          <a:prstGeom prst="rect">
            <a:avLst/>
          </a:prstGeom>
          <a:solidFill>
            <a:schemeClr val="bg2"/>
          </a:solidFill>
          <a:ln w="254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endParaRPr lang="ko-KR" altLang="en-US"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0" name="Rect 0">
            <a:extLst>
              <a:ext uri="{FF2B5EF4-FFF2-40B4-BE49-F238E27FC236}">
                <a16:creationId xmlns:a16="http://schemas.microsoft.com/office/drawing/2014/main" id="{142E3EE1-3592-4831-B331-EE71BC3DE409}"/>
              </a:ext>
            </a:extLst>
          </p:cNvPr>
          <p:cNvSpPr>
            <a:spLocks/>
          </p:cNvSpPr>
          <p:nvPr/>
        </p:nvSpPr>
        <p:spPr>
          <a:xfrm>
            <a:off x="6062243" y="2638638"/>
            <a:ext cx="575786" cy="19097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dirty="0" err="1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SqlSession</a:t>
            </a:r>
            <a:endParaRPr lang="ko-KR" altLang="en-US" sz="6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1" name="Rect 0">
            <a:extLst>
              <a:ext uri="{FF2B5EF4-FFF2-40B4-BE49-F238E27FC236}">
                <a16:creationId xmlns:a16="http://schemas.microsoft.com/office/drawing/2014/main" id="{48D5DF6C-1095-430C-8F07-934680E8A912}"/>
              </a:ext>
            </a:extLst>
          </p:cNvPr>
          <p:cNvSpPr>
            <a:spLocks/>
          </p:cNvSpPr>
          <p:nvPr/>
        </p:nvSpPr>
        <p:spPr>
          <a:xfrm>
            <a:off x="6062243" y="3010589"/>
            <a:ext cx="575786" cy="19097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DAOImpl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2" name="Rect 0">
            <a:extLst>
              <a:ext uri="{FF2B5EF4-FFF2-40B4-BE49-F238E27FC236}">
                <a16:creationId xmlns:a16="http://schemas.microsoft.com/office/drawing/2014/main" id="{30976DA0-C9DA-4C86-AD93-97F512684D06}"/>
              </a:ext>
            </a:extLst>
          </p:cNvPr>
          <p:cNvSpPr>
            <a:spLocks/>
          </p:cNvSpPr>
          <p:nvPr/>
        </p:nvSpPr>
        <p:spPr>
          <a:xfrm>
            <a:off x="6089865" y="3370634"/>
            <a:ext cx="521018" cy="190976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DAO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3" name="Rect 0">
            <a:extLst>
              <a:ext uri="{FF2B5EF4-FFF2-40B4-BE49-F238E27FC236}">
                <a16:creationId xmlns:a16="http://schemas.microsoft.com/office/drawing/2014/main" id="{6ADB922B-CC36-499B-97A2-F398A180E7B9}"/>
              </a:ext>
            </a:extLst>
          </p:cNvPr>
          <p:cNvSpPr>
            <a:spLocks/>
          </p:cNvSpPr>
          <p:nvPr/>
        </p:nvSpPr>
        <p:spPr>
          <a:xfrm>
            <a:off x="4343456" y="3570659"/>
            <a:ext cx="559514" cy="19097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VO(Model)</a:t>
            </a:r>
            <a:endParaRPr lang="ko-KR" altLang="en-US" sz="60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4" name="Rect 0">
            <a:extLst>
              <a:ext uri="{FF2B5EF4-FFF2-40B4-BE49-F238E27FC236}">
                <a16:creationId xmlns:a16="http://schemas.microsoft.com/office/drawing/2014/main" id="{E4D4E147-08B8-4CF6-B745-ECD744DEBDEA}"/>
              </a:ext>
            </a:extLst>
          </p:cNvPr>
          <p:cNvSpPr>
            <a:spLocks/>
          </p:cNvSpPr>
          <p:nvPr/>
        </p:nvSpPr>
        <p:spPr>
          <a:xfrm>
            <a:off x="5388429" y="3570659"/>
            <a:ext cx="559514" cy="190976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VO(Model)</a:t>
            </a:r>
            <a:endParaRPr lang="ko-KR" altLang="en-US" sz="60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5" name="Rect 0">
            <a:extLst>
              <a:ext uri="{FF2B5EF4-FFF2-40B4-BE49-F238E27FC236}">
                <a16:creationId xmlns:a16="http://schemas.microsoft.com/office/drawing/2014/main" id="{644C5DA7-32F0-4928-9F52-5A1608DC606F}"/>
              </a:ext>
            </a:extLst>
          </p:cNvPr>
          <p:cNvSpPr txBox="1">
            <a:spLocks/>
          </p:cNvSpPr>
          <p:nvPr/>
        </p:nvSpPr>
        <p:spPr>
          <a:xfrm>
            <a:off x="2434590" y="2206679"/>
            <a:ext cx="2137410" cy="230832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latinLnBrk="0"/>
            <a:r>
              <a:rPr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Presentation Layer/UX Layer</a:t>
            </a:r>
            <a:endParaRPr lang="ko-KR" altLang="en-US" sz="10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6" name="Rect 0">
            <a:extLst>
              <a:ext uri="{FF2B5EF4-FFF2-40B4-BE49-F238E27FC236}">
                <a16:creationId xmlns:a16="http://schemas.microsoft.com/office/drawing/2014/main" id="{6954DB5C-C18F-4E4D-9610-353C2D910852}"/>
              </a:ext>
            </a:extLst>
          </p:cNvPr>
          <p:cNvSpPr txBox="1">
            <a:spLocks/>
          </p:cNvSpPr>
          <p:nvPr/>
        </p:nvSpPr>
        <p:spPr>
          <a:xfrm>
            <a:off x="4620634" y="2222979"/>
            <a:ext cx="1097756" cy="230832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latinLnBrk="0"/>
            <a:r>
              <a:rPr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Business Layer</a:t>
            </a:r>
            <a:endParaRPr lang="ko-KR" altLang="en-US" sz="10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7" name="Rect 0">
            <a:extLst>
              <a:ext uri="{FF2B5EF4-FFF2-40B4-BE49-F238E27FC236}">
                <a16:creationId xmlns:a16="http://schemas.microsoft.com/office/drawing/2014/main" id="{4A2A8089-2B2C-4EE4-ACD1-F285AF2C65AA}"/>
              </a:ext>
            </a:extLst>
          </p:cNvPr>
          <p:cNvSpPr txBox="1">
            <a:spLocks/>
          </p:cNvSpPr>
          <p:nvPr/>
        </p:nvSpPr>
        <p:spPr>
          <a:xfrm>
            <a:off x="5687434" y="2235254"/>
            <a:ext cx="1273969" cy="230832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latinLnBrk="0"/>
            <a:r>
              <a:rPr sz="1050">
                <a:latin typeface="NanumGothic" panose="020D0604000000000000" pitchFamily="34" charset="-127"/>
                <a:ea typeface="NanumGothic" panose="020D0604000000000000" pitchFamily="34" charset="-127"/>
              </a:rPr>
              <a:t>DataAccess Layer</a:t>
            </a:r>
            <a:endParaRPr lang="ko-KR" altLang="en-US" sz="105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08" name="Rect 0">
            <a:extLst>
              <a:ext uri="{FF2B5EF4-FFF2-40B4-BE49-F238E27FC236}">
                <a16:creationId xmlns:a16="http://schemas.microsoft.com/office/drawing/2014/main" id="{A1C32D09-85A2-44EC-861B-D67AA4FAF1E5}"/>
              </a:ext>
            </a:extLst>
          </p:cNvPr>
          <p:cNvCxnSpPr>
            <a:stCxn id="90" idx="3"/>
            <a:endCxn id="92" idx="1"/>
          </p:cNvCxnSpPr>
          <p:nvPr/>
        </p:nvCxnSpPr>
        <p:spPr>
          <a:xfrm flipV="1">
            <a:off x="2989478" y="3015828"/>
            <a:ext cx="156210" cy="2381"/>
          </a:xfrm>
          <a:prstGeom prst="straightConnector1">
            <a:avLst/>
          </a:prstGeom>
          <a:ln w="9525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t 0">
            <a:extLst>
              <a:ext uri="{FF2B5EF4-FFF2-40B4-BE49-F238E27FC236}">
                <a16:creationId xmlns:a16="http://schemas.microsoft.com/office/drawing/2014/main" id="{0BE8709D-2796-4BDD-9819-754288F9B1C2}"/>
              </a:ext>
            </a:extLst>
          </p:cNvPr>
          <p:cNvCxnSpPr/>
          <p:nvPr/>
        </p:nvCxnSpPr>
        <p:spPr>
          <a:xfrm>
            <a:off x="3725284" y="3010589"/>
            <a:ext cx="107156" cy="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Rect 0">
            <a:extLst>
              <a:ext uri="{FF2B5EF4-FFF2-40B4-BE49-F238E27FC236}">
                <a16:creationId xmlns:a16="http://schemas.microsoft.com/office/drawing/2014/main" id="{34071E92-0ADF-4465-B644-F3A5AC273719}"/>
              </a:ext>
            </a:extLst>
          </p:cNvPr>
          <p:cNvCxnSpPr>
            <a:cxnSpLocks/>
          </p:cNvCxnSpPr>
          <p:nvPr/>
        </p:nvCxnSpPr>
        <p:spPr>
          <a:xfrm flipV="1">
            <a:off x="3824491" y="2673166"/>
            <a:ext cx="3663" cy="476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t 0">
            <a:extLst>
              <a:ext uri="{FF2B5EF4-FFF2-40B4-BE49-F238E27FC236}">
                <a16:creationId xmlns:a16="http://schemas.microsoft.com/office/drawing/2014/main" id="{90A24BB1-252A-4C3E-8252-9E0D34034D2D}"/>
              </a:ext>
            </a:extLst>
          </p:cNvPr>
          <p:cNvCxnSpPr>
            <a:endCxn id="93" idx="1"/>
          </p:cNvCxnSpPr>
          <p:nvPr/>
        </p:nvCxnSpPr>
        <p:spPr>
          <a:xfrm>
            <a:off x="3831964" y="2673166"/>
            <a:ext cx="118586" cy="476"/>
          </a:xfrm>
          <a:prstGeom prst="straightConnector1">
            <a:avLst/>
          </a:prstGeom>
          <a:ln w="9525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Rect 0">
            <a:extLst>
              <a:ext uri="{FF2B5EF4-FFF2-40B4-BE49-F238E27FC236}">
                <a16:creationId xmlns:a16="http://schemas.microsoft.com/office/drawing/2014/main" id="{8315E401-C68D-4E41-986C-FE7DED778704}"/>
              </a:ext>
            </a:extLst>
          </p:cNvPr>
          <p:cNvCxnSpPr/>
          <p:nvPr/>
        </p:nvCxnSpPr>
        <p:spPr>
          <a:xfrm>
            <a:off x="3831964" y="2923435"/>
            <a:ext cx="118586" cy="476"/>
          </a:xfrm>
          <a:prstGeom prst="straightConnector1">
            <a:avLst/>
          </a:prstGeom>
          <a:ln w="9525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ect 0">
            <a:extLst>
              <a:ext uri="{FF2B5EF4-FFF2-40B4-BE49-F238E27FC236}">
                <a16:creationId xmlns:a16="http://schemas.microsoft.com/office/drawing/2014/main" id="{494B637C-1FD9-461A-93C9-10D079F6C517}"/>
              </a:ext>
            </a:extLst>
          </p:cNvPr>
          <p:cNvCxnSpPr/>
          <p:nvPr/>
        </p:nvCxnSpPr>
        <p:spPr>
          <a:xfrm>
            <a:off x="3826543" y="3149893"/>
            <a:ext cx="118586" cy="476"/>
          </a:xfrm>
          <a:prstGeom prst="straightConnector1">
            <a:avLst/>
          </a:prstGeom>
          <a:ln w="9525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Rect 0">
            <a:extLst>
              <a:ext uri="{FF2B5EF4-FFF2-40B4-BE49-F238E27FC236}">
                <a16:creationId xmlns:a16="http://schemas.microsoft.com/office/drawing/2014/main" id="{37F406A4-789E-4DD0-801F-6CBFF0EE2063}"/>
              </a:ext>
            </a:extLst>
          </p:cNvPr>
          <p:cNvCxnSpPr>
            <a:cxnSpLocks/>
            <a:stCxn id="95" idx="1"/>
          </p:cNvCxnSpPr>
          <p:nvPr/>
        </p:nvCxnSpPr>
        <p:spPr>
          <a:xfrm flipH="1">
            <a:off x="3256655" y="3175610"/>
            <a:ext cx="693419" cy="395525"/>
          </a:xfrm>
          <a:prstGeom prst="straightConnector1">
            <a:avLst/>
          </a:prstGeom>
          <a:ln w="9525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t 0">
            <a:extLst>
              <a:ext uri="{FF2B5EF4-FFF2-40B4-BE49-F238E27FC236}">
                <a16:creationId xmlns:a16="http://schemas.microsoft.com/office/drawing/2014/main" id="{1F4CFE8D-1DA4-4DC8-8002-D3F836FD620D}"/>
              </a:ext>
            </a:extLst>
          </p:cNvPr>
          <p:cNvCxnSpPr/>
          <p:nvPr/>
        </p:nvCxnSpPr>
        <p:spPr>
          <a:xfrm>
            <a:off x="3256654" y="3611616"/>
            <a:ext cx="1052036" cy="54769"/>
          </a:xfrm>
          <a:prstGeom prst="straightConnector1">
            <a:avLst/>
          </a:prstGeom>
          <a:ln w="9525" cap="flat" cmpd="sng">
            <a:solidFill>
              <a:srgbClr val="589CD9">
                <a:alpha val="100000"/>
              </a:srgb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Rect 0">
            <a:extLst>
              <a:ext uri="{FF2B5EF4-FFF2-40B4-BE49-F238E27FC236}">
                <a16:creationId xmlns:a16="http://schemas.microsoft.com/office/drawing/2014/main" id="{D3EF0DDE-8038-4701-9126-F6996781CEB0}"/>
              </a:ext>
            </a:extLst>
          </p:cNvPr>
          <p:cNvCxnSpPr/>
          <p:nvPr/>
        </p:nvCxnSpPr>
        <p:spPr>
          <a:xfrm>
            <a:off x="4470616" y="2714837"/>
            <a:ext cx="133826" cy="805815"/>
          </a:xfrm>
          <a:prstGeom prst="straightConnector1">
            <a:avLst/>
          </a:prstGeom>
          <a:ln w="9525" cap="flat" cmpd="sng">
            <a:solidFill>
              <a:srgbClr val="589CD9">
                <a:alpha val="100000"/>
              </a:srgb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ect 0">
            <a:extLst>
              <a:ext uri="{FF2B5EF4-FFF2-40B4-BE49-F238E27FC236}">
                <a16:creationId xmlns:a16="http://schemas.microsoft.com/office/drawing/2014/main" id="{B08D7B2B-57AD-4178-9EC4-39B5B3F89D36}"/>
              </a:ext>
            </a:extLst>
          </p:cNvPr>
          <p:cNvCxnSpPr>
            <a:endCxn id="97" idx="1"/>
          </p:cNvCxnSpPr>
          <p:nvPr/>
        </p:nvCxnSpPr>
        <p:spPr>
          <a:xfrm>
            <a:off x="4470615" y="2695311"/>
            <a:ext cx="451009" cy="39053"/>
          </a:xfrm>
          <a:prstGeom prst="straightConnector1">
            <a:avLst/>
          </a:prstGeom>
          <a:ln w="9525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t 0">
            <a:extLst>
              <a:ext uri="{FF2B5EF4-FFF2-40B4-BE49-F238E27FC236}">
                <a16:creationId xmlns:a16="http://schemas.microsoft.com/office/drawing/2014/main" id="{A9747EAC-7648-44FD-A3FF-39343527912E}"/>
              </a:ext>
            </a:extLst>
          </p:cNvPr>
          <p:cNvCxnSpPr>
            <a:cxnSpLocks/>
            <a:stCxn id="98" idx="2"/>
          </p:cNvCxnSpPr>
          <p:nvPr/>
        </p:nvCxnSpPr>
        <p:spPr>
          <a:xfrm flipH="1">
            <a:off x="4746365" y="3246332"/>
            <a:ext cx="435054" cy="315278"/>
          </a:xfrm>
          <a:prstGeom prst="straightConnector1">
            <a:avLst/>
          </a:prstGeom>
          <a:ln w="9525" cap="flat" cmpd="sng">
            <a:solidFill>
              <a:srgbClr val="589CD9">
                <a:alpha val="100000"/>
              </a:srgb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ect 0">
            <a:extLst>
              <a:ext uri="{FF2B5EF4-FFF2-40B4-BE49-F238E27FC236}">
                <a16:creationId xmlns:a16="http://schemas.microsoft.com/office/drawing/2014/main" id="{892590F4-82D9-479A-B689-673ACD4A1630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5181419" y="3246332"/>
            <a:ext cx="360759" cy="315278"/>
          </a:xfrm>
          <a:prstGeom prst="straightConnector1">
            <a:avLst/>
          </a:prstGeom>
          <a:ln w="9525" cap="flat" cmpd="sng">
            <a:solidFill>
              <a:srgbClr val="589CD9">
                <a:alpha val="100000"/>
              </a:srgb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Rect 0">
            <a:extLst>
              <a:ext uri="{FF2B5EF4-FFF2-40B4-BE49-F238E27FC236}">
                <a16:creationId xmlns:a16="http://schemas.microsoft.com/office/drawing/2014/main" id="{83211077-4876-4CCC-94D4-F4CD698C17D9}"/>
              </a:ext>
            </a:extLst>
          </p:cNvPr>
          <p:cNvCxnSpPr/>
          <p:nvPr/>
        </p:nvCxnSpPr>
        <p:spPr>
          <a:xfrm flipV="1">
            <a:off x="5209756" y="2835805"/>
            <a:ext cx="476" cy="194310"/>
          </a:xfrm>
          <a:prstGeom prst="straightConnector1">
            <a:avLst/>
          </a:prstGeom>
          <a:ln w="9525" cap="flat" cmpd="sng">
            <a:solidFill>
              <a:srgbClr val="589CD9">
                <a:alpha val="100000"/>
              </a:srgb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Rect 0">
            <a:extLst>
              <a:ext uri="{FF2B5EF4-FFF2-40B4-BE49-F238E27FC236}">
                <a16:creationId xmlns:a16="http://schemas.microsoft.com/office/drawing/2014/main" id="{33A1C957-65B1-482B-87B7-86454396673C}"/>
              </a:ext>
            </a:extLst>
          </p:cNvPr>
          <p:cNvCxnSpPr/>
          <p:nvPr/>
        </p:nvCxnSpPr>
        <p:spPr>
          <a:xfrm>
            <a:off x="5538368" y="3191087"/>
            <a:ext cx="524351" cy="275273"/>
          </a:xfrm>
          <a:prstGeom prst="straightConnector1">
            <a:avLst/>
          </a:prstGeom>
          <a:ln w="9525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t 0">
            <a:extLst>
              <a:ext uri="{FF2B5EF4-FFF2-40B4-BE49-F238E27FC236}">
                <a16:creationId xmlns:a16="http://schemas.microsoft.com/office/drawing/2014/main" id="{4F9FD9B3-7C99-4D41-A902-7B33CC89B961}"/>
              </a:ext>
            </a:extLst>
          </p:cNvPr>
          <p:cNvCxnSpPr/>
          <p:nvPr/>
        </p:nvCxnSpPr>
        <p:spPr>
          <a:xfrm flipV="1">
            <a:off x="6349898" y="3212995"/>
            <a:ext cx="476" cy="147161"/>
          </a:xfrm>
          <a:prstGeom prst="straightConnector1">
            <a:avLst/>
          </a:prstGeom>
          <a:ln w="9525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Rect 0">
            <a:extLst>
              <a:ext uri="{FF2B5EF4-FFF2-40B4-BE49-F238E27FC236}">
                <a16:creationId xmlns:a16="http://schemas.microsoft.com/office/drawing/2014/main" id="{9BD20EE3-5962-40B6-869D-9EA6F9B118F4}"/>
              </a:ext>
            </a:extLst>
          </p:cNvPr>
          <p:cNvCxnSpPr/>
          <p:nvPr/>
        </p:nvCxnSpPr>
        <p:spPr>
          <a:xfrm flipV="1">
            <a:off x="6349898" y="2845807"/>
            <a:ext cx="476" cy="147161"/>
          </a:xfrm>
          <a:prstGeom prst="straightConnector1">
            <a:avLst/>
          </a:prstGeom>
          <a:ln w="9525" cap="flat" cmpd="sng">
            <a:prstDash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Rect 0">
            <a:extLst>
              <a:ext uri="{FF2B5EF4-FFF2-40B4-BE49-F238E27FC236}">
                <a16:creationId xmlns:a16="http://schemas.microsoft.com/office/drawing/2014/main" id="{AED2939D-E58E-4875-B3B1-E4206D4198EF}"/>
              </a:ext>
            </a:extLst>
          </p:cNvPr>
          <p:cNvCxnSpPr/>
          <p:nvPr/>
        </p:nvCxnSpPr>
        <p:spPr>
          <a:xfrm flipH="1">
            <a:off x="5947467" y="3491601"/>
            <a:ext cx="126206" cy="147638"/>
          </a:xfrm>
          <a:prstGeom prst="straightConnector1">
            <a:avLst/>
          </a:prstGeom>
          <a:ln w="9525" cap="flat" cmpd="sng">
            <a:solidFill>
              <a:srgbClr val="589CD9">
                <a:alpha val="100000"/>
              </a:srgb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 0">
            <a:extLst>
              <a:ext uri="{FF2B5EF4-FFF2-40B4-BE49-F238E27FC236}">
                <a16:creationId xmlns:a16="http://schemas.microsoft.com/office/drawing/2014/main" id="{AB3E9078-4DCA-48A9-A05D-16A265660F5D}"/>
              </a:ext>
            </a:extLst>
          </p:cNvPr>
          <p:cNvSpPr>
            <a:spLocks/>
          </p:cNvSpPr>
          <p:nvPr/>
        </p:nvSpPr>
        <p:spPr>
          <a:xfrm>
            <a:off x="2426550" y="3978329"/>
            <a:ext cx="4402455" cy="638651"/>
          </a:xfrm>
          <a:prstGeom prst="rect">
            <a:avLst/>
          </a:prstGeom>
          <a:solidFill>
            <a:schemeClr val="tx2">
              <a:lumMod val="90000"/>
            </a:schemeClr>
          </a:solidFill>
          <a:ln w="25400" cap="flat" cmpd="sng">
            <a:solidFill>
              <a:schemeClr val="bg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endParaRPr lang="ko-KR" altLang="en-US"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7" name="Rect 0">
            <a:extLst>
              <a:ext uri="{FF2B5EF4-FFF2-40B4-BE49-F238E27FC236}">
                <a16:creationId xmlns:a16="http://schemas.microsoft.com/office/drawing/2014/main" id="{A7062A49-A259-4459-B312-B9E38B8EE958}"/>
              </a:ext>
            </a:extLst>
          </p:cNvPr>
          <p:cNvSpPr>
            <a:spLocks/>
          </p:cNvSpPr>
          <p:nvPr/>
        </p:nvSpPr>
        <p:spPr>
          <a:xfrm>
            <a:off x="2419406" y="5097516"/>
            <a:ext cx="4402455" cy="214789"/>
          </a:xfrm>
          <a:prstGeom prst="rect">
            <a:avLst/>
          </a:prstGeom>
          <a:solidFill>
            <a:srgbClr val="00B05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105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JVM</a:t>
            </a:r>
            <a:endParaRPr lang="ko-KR" altLang="en-US" sz="1050" b="1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8" name="Rect 0">
            <a:extLst>
              <a:ext uri="{FF2B5EF4-FFF2-40B4-BE49-F238E27FC236}">
                <a16:creationId xmlns:a16="http://schemas.microsoft.com/office/drawing/2014/main" id="{41F0159D-8945-4E08-93C2-6A2F00A85A9C}"/>
              </a:ext>
            </a:extLst>
          </p:cNvPr>
          <p:cNvSpPr>
            <a:spLocks/>
          </p:cNvSpPr>
          <p:nvPr/>
        </p:nvSpPr>
        <p:spPr>
          <a:xfrm>
            <a:off x="2419406" y="4849866"/>
            <a:ext cx="4402455" cy="214789"/>
          </a:xfrm>
          <a:prstGeom prst="rect">
            <a:avLst/>
          </a:prstGeom>
          <a:solidFill>
            <a:srgbClr val="00B05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105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WAS/Servlet Container</a:t>
            </a:r>
            <a:endParaRPr lang="ko-KR" altLang="en-US" sz="1050" b="1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9" name="Rect 0">
            <a:extLst>
              <a:ext uri="{FF2B5EF4-FFF2-40B4-BE49-F238E27FC236}">
                <a16:creationId xmlns:a16="http://schemas.microsoft.com/office/drawing/2014/main" id="{A4EA2DDD-9100-408E-A9E2-AF023C350242}"/>
              </a:ext>
            </a:extLst>
          </p:cNvPr>
          <p:cNvSpPr>
            <a:spLocks/>
          </p:cNvSpPr>
          <p:nvPr/>
        </p:nvSpPr>
        <p:spPr>
          <a:xfrm>
            <a:off x="2469412" y="4024049"/>
            <a:ext cx="521018" cy="19097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Ajax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Support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0" name="Rect 0">
            <a:extLst>
              <a:ext uri="{FF2B5EF4-FFF2-40B4-BE49-F238E27FC236}">
                <a16:creationId xmlns:a16="http://schemas.microsoft.com/office/drawing/2014/main" id="{2F4B9847-1B8F-4336-A257-18687041EBD1}"/>
              </a:ext>
            </a:extLst>
          </p:cNvPr>
          <p:cNvSpPr>
            <a:spLocks/>
          </p:cNvSpPr>
          <p:nvPr/>
        </p:nvSpPr>
        <p:spPr>
          <a:xfrm>
            <a:off x="3034722" y="4024049"/>
            <a:ext cx="691039" cy="19097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File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Up/download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1" name="Rect 0">
            <a:extLst>
              <a:ext uri="{FF2B5EF4-FFF2-40B4-BE49-F238E27FC236}">
                <a16:creationId xmlns:a16="http://schemas.microsoft.com/office/drawing/2014/main" id="{05A78CA6-A016-470E-BF79-45EC9CCA4FC6}"/>
              </a:ext>
            </a:extLst>
          </p:cNvPr>
          <p:cNvSpPr>
            <a:spLocks/>
          </p:cNvSpPr>
          <p:nvPr/>
        </p:nvSpPr>
        <p:spPr>
          <a:xfrm>
            <a:off x="3774814" y="4024049"/>
            <a:ext cx="521018" cy="19097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Logging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2" name="Rect 0">
            <a:extLst>
              <a:ext uri="{FF2B5EF4-FFF2-40B4-BE49-F238E27FC236}">
                <a16:creationId xmlns:a16="http://schemas.microsoft.com/office/drawing/2014/main" id="{1FFE4784-C399-4925-8288-8B6616275AFF}"/>
              </a:ext>
            </a:extLst>
          </p:cNvPr>
          <p:cNvSpPr>
            <a:spLocks/>
          </p:cNvSpPr>
          <p:nvPr/>
        </p:nvSpPr>
        <p:spPr>
          <a:xfrm>
            <a:off x="4343456" y="4024049"/>
            <a:ext cx="521018" cy="19097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AOP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3" name="Rect 0">
            <a:extLst>
              <a:ext uri="{FF2B5EF4-FFF2-40B4-BE49-F238E27FC236}">
                <a16:creationId xmlns:a16="http://schemas.microsoft.com/office/drawing/2014/main" id="{D7703472-28CC-4E66-A8FA-79336F9F523E}"/>
              </a:ext>
            </a:extLst>
          </p:cNvPr>
          <p:cNvSpPr>
            <a:spLocks/>
          </p:cNvSpPr>
          <p:nvPr/>
        </p:nvSpPr>
        <p:spPr>
          <a:xfrm>
            <a:off x="4906384" y="4024049"/>
            <a:ext cx="631984" cy="19097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Exceptiopn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Handling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4" name="Rect 0">
            <a:extLst>
              <a:ext uri="{FF2B5EF4-FFF2-40B4-BE49-F238E27FC236}">
                <a16:creationId xmlns:a16="http://schemas.microsoft.com/office/drawing/2014/main" id="{9DE164B7-2B21-43DD-B451-05F0393A185D}"/>
              </a:ext>
            </a:extLst>
          </p:cNvPr>
          <p:cNvSpPr>
            <a:spLocks/>
          </p:cNvSpPr>
          <p:nvPr/>
        </p:nvSpPr>
        <p:spPr>
          <a:xfrm>
            <a:off x="2468936" y="4233599"/>
            <a:ext cx="521018" cy="19097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Process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5" name="Rect 0">
            <a:extLst>
              <a:ext uri="{FF2B5EF4-FFF2-40B4-BE49-F238E27FC236}">
                <a16:creationId xmlns:a16="http://schemas.microsoft.com/office/drawing/2014/main" id="{19B8C63A-E41D-4E09-92FB-79CA2481BF8A}"/>
              </a:ext>
            </a:extLst>
          </p:cNvPr>
          <p:cNvSpPr>
            <a:spLocks/>
          </p:cNvSpPr>
          <p:nvPr/>
        </p:nvSpPr>
        <p:spPr>
          <a:xfrm>
            <a:off x="3117589" y="4236457"/>
            <a:ext cx="521018" cy="19097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Source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6" name="Rect 0">
            <a:extLst>
              <a:ext uri="{FF2B5EF4-FFF2-40B4-BE49-F238E27FC236}">
                <a16:creationId xmlns:a16="http://schemas.microsoft.com/office/drawing/2014/main" id="{1A6403D7-8408-4B29-87F8-15B776D06E37}"/>
              </a:ext>
            </a:extLst>
          </p:cNvPr>
          <p:cNvSpPr>
            <a:spLocks/>
          </p:cNvSpPr>
          <p:nvPr/>
        </p:nvSpPr>
        <p:spPr>
          <a:xfrm>
            <a:off x="3774814" y="4236457"/>
            <a:ext cx="521018" cy="19097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Property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7" name="Rect 0">
            <a:extLst>
              <a:ext uri="{FF2B5EF4-FFF2-40B4-BE49-F238E27FC236}">
                <a16:creationId xmlns:a16="http://schemas.microsoft.com/office/drawing/2014/main" id="{74269938-6645-4162-A9E8-C1A93F38FB7A}"/>
              </a:ext>
            </a:extLst>
          </p:cNvPr>
          <p:cNvSpPr>
            <a:spLocks/>
          </p:cNvSpPr>
          <p:nvPr/>
        </p:nvSpPr>
        <p:spPr>
          <a:xfrm>
            <a:off x="4343456" y="4237409"/>
            <a:ext cx="521018" cy="19097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Data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Access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8" name="Rect 0">
            <a:extLst>
              <a:ext uri="{FF2B5EF4-FFF2-40B4-BE49-F238E27FC236}">
                <a16:creationId xmlns:a16="http://schemas.microsoft.com/office/drawing/2014/main" id="{77DA9169-593C-4A76-94DD-4B84E16E4807}"/>
              </a:ext>
            </a:extLst>
          </p:cNvPr>
          <p:cNvSpPr>
            <a:spLocks/>
          </p:cNvSpPr>
          <p:nvPr/>
        </p:nvSpPr>
        <p:spPr>
          <a:xfrm>
            <a:off x="6089865" y="4016429"/>
            <a:ext cx="694373" cy="411956"/>
          </a:xfrm>
          <a:prstGeom prst="roundRect">
            <a:avLst/>
          </a:prstGeom>
          <a:solidFill>
            <a:srgbClr val="00908D"/>
          </a:solidFill>
          <a:ln w="1270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javaUtil</a:t>
            </a:r>
            <a:endParaRPr lang="ko-KR" altLang="en-US" sz="600" b="1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9" name="Rect 0">
            <a:extLst>
              <a:ext uri="{FF2B5EF4-FFF2-40B4-BE49-F238E27FC236}">
                <a16:creationId xmlns:a16="http://schemas.microsoft.com/office/drawing/2014/main" id="{347D66E2-A0A6-4D87-8664-CA6475E0CB4C}"/>
              </a:ext>
            </a:extLst>
          </p:cNvPr>
          <p:cNvSpPr>
            <a:spLocks/>
          </p:cNvSpPr>
          <p:nvPr/>
        </p:nvSpPr>
        <p:spPr>
          <a:xfrm>
            <a:off x="2582284" y="4449817"/>
            <a:ext cx="1888331" cy="143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825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JSTL Tag Library</a:t>
            </a:r>
            <a:endParaRPr lang="ko-KR" altLang="en-US" sz="825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0" name="Rect 0">
            <a:extLst>
              <a:ext uri="{FF2B5EF4-FFF2-40B4-BE49-F238E27FC236}">
                <a16:creationId xmlns:a16="http://schemas.microsoft.com/office/drawing/2014/main" id="{94714454-F880-4EF7-ABC9-930941DB5C29}"/>
              </a:ext>
            </a:extLst>
          </p:cNvPr>
          <p:cNvSpPr>
            <a:spLocks/>
          </p:cNvSpPr>
          <p:nvPr/>
        </p:nvSpPr>
        <p:spPr>
          <a:xfrm>
            <a:off x="4674927" y="4445054"/>
            <a:ext cx="1888331" cy="148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825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IOC Container</a:t>
            </a:r>
            <a:endParaRPr lang="ko-KR" altLang="en-US" sz="825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1" name="Rect 0">
            <a:extLst>
              <a:ext uri="{FF2B5EF4-FFF2-40B4-BE49-F238E27FC236}">
                <a16:creationId xmlns:a16="http://schemas.microsoft.com/office/drawing/2014/main" id="{68A64574-757E-44A1-8BE5-FB1CEE100930}"/>
              </a:ext>
            </a:extLst>
          </p:cNvPr>
          <p:cNvSpPr txBox="1">
            <a:spLocks/>
          </p:cNvSpPr>
          <p:nvPr/>
        </p:nvSpPr>
        <p:spPr>
          <a:xfrm>
            <a:off x="1474260" y="4133098"/>
            <a:ext cx="900645" cy="392415"/>
          </a:xfrm>
          <a:prstGeom prst="rect">
            <a:avLst/>
          </a:prstGeom>
          <a:noFill/>
        </p:spPr>
        <p:txBody>
          <a:bodyPr vert="horz" wrap="square" lIns="68580" tIns="34290" rIns="68580" bIns="3429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latinLnBrk="0"/>
            <a:r>
              <a:rPr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Foundation</a:t>
            </a:r>
            <a:endParaRPr lang="ko-KR" altLang="en-US" sz="10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 latinLnBrk="0"/>
            <a:r>
              <a:rPr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Layer</a:t>
            </a:r>
            <a:endParaRPr lang="ko-KR" altLang="en-US" sz="10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2" name="Rect 0">
            <a:extLst>
              <a:ext uri="{FF2B5EF4-FFF2-40B4-BE49-F238E27FC236}">
                <a16:creationId xmlns:a16="http://schemas.microsoft.com/office/drawing/2014/main" id="{A74FB06F-0A44-4A8A-B1F6-B1B61C8E2D8D}"/>
              </a:ext>
            </a:extLst>
          </p:cNvPr>
          <p:cNvSpPr>
            <a:spLocks/>
          </p:cNvSpPr>
          <p:nvPr/>
        </p:nvSpPr>
        <p:spPr>
          <a:xfrm>
            <a:off x="3160451" y="4616504"/>
            <a:ext cx="233363" cy="233839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endParaRPr lang="ko-KR" altLang="en-US"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3" name="Rect 0">
            <a:extLst>
              <a:ext uri="{FF2B5EF4-FFF2-40B4-BE49-F238E27FC236}">
                <a16:creationId xmlns:a16="http://schemas.microsoft.com/office/drawing/2014/main" id="{738FCF07-09C2-4683-8E56-91356986160E}"/>
              </a:ext>
            </a:extLst>
          </p:cNvPr>
          <p:cNvSpPr>
            <a:spLocks/>
          </p:cNvSpPr>
          <p:nvPr/>
        </p:nvSpPr>
        <p:spPr>
          <a:xfrm>
            <a:off x="5618854" y="4623648"/>
            <a:ext cx="233363" cy="233839"/>
          </a:xfrm>
          <a:prstGeom prst="downArrow">
            <a:avLst/>
          </a:prstGeom>
          <a:solidFill>
            <a:schemeClr val="accent4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endParaRPr lang="ko-KR" altLang="en-US"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4" name="Rect 0">
            <a:extLst>
              <a:ext uri="{FF2B5EF4-FFF2-40B4-BE49-F238E27FC236}">
                <a16:creationId xmlns:a16="http://schemas.microsoft.com/office/drawing/2014/main" id="{A56E553C-AEEF-4596-9972-DFF71A611934}"/>
              </a:ext>
            </a:extLst>
          </p:cNvPr>
          <p:cNvSpPr>
            <a:spLocks/>
          </p:cNvSpPr>
          <p:nvPr/>
        </p:nvSpPr>
        <p:spPr>
          <a:xfrm>
            <a:off x="4146289" y="4642698"/>
            <a:ext cx="818198" cy="19097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r>
              <a:rPr sz="60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Configuration</a:t>
            </a:r>
            <a:endParaRPr lang="ko-KR" altLang="en-US" sz="60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45" name="그래픽 144" descr="데이터베이스 단색으로 채워진">
            <a:extLst>
              <a:ext uri="{FF2B5EF4-FFF2-40B4-BE49-F238E27FC236}">
                <a16:creationId xmlns:a16="http://schemas.microsoft.com/office/drawing/2014/main" id="{B156FC45-BEB5-4531-8E36-B099ABF91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2849" y="2747341"/>
            <a:ext cx="879873" cy="879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12CF9-54E4-404F-93DF-F20A22225EFD}"/>
              </a:ext>
            </a:extLst>
          </p:cNvPr>
          <p:cNvSpPr txBox="1"/>
          <p:nvPr/>
        </p:nvSpPr>
        <p:spPr>
          <a:xfrm>
            <a:off x="7077187" y="3627214"/>
            <a:ext cx="931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>
                <a:latin typeface="NanumGothic" panose="020D0604000000000000" pitchFamily="34" charset="-127"/>
                <a:ea typeface="NanumGothic" panose="020D0604000000000000" pitchFamily="34" charset="-127"/>
              </a:rPr>
              <a:t>DB(ORACLE)</a:t>
            </a:r>
            <a:endParaRPr kumimoji="1" lang="ja-JP" altLang="en-US" sz="105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52" name="Google Shape;666;p67">
            <a:extLst>
              <a:ext uri="{FF2B5EF4-FFF2-40B4-BE49-F238E27FC236}">
                <a16:creationId xmlns:a16="http://schemas.microsoft.com/office/drawing/2014/main" id="{3C63332B-5DC2-441C-A08D-426B00118A95}"/>
              </a:ext>
            </a:extLst>
          </p:cNvPr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072886" y="275623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667;p67">
            <a:extLst>
              <a:ext uri="{FF2B5EF4-FFF2-40B4-BE49-F238E27FC236}">
                <a16:creationId xmlns:a16="http://schemas.microsoft.com/office/drawing/2014/main" id="{B9B98184-1848-464A-AE16-764E095BC695}"/>
              </a:ext>
            </a:extLst>
          </p:cNvPr>
          <p:cNvSpPr txBox="1"/>
          <p:nvPr/>
        </p:nvSpPr>
        <p:spPr>
          <a:xfrm>
            <a:off x="1148134" y="3492737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154" name="Rect 0">
            <a:extLst>
              <a:ext uri="{FF2B5EF4-FFF2-40B4-BE49-F238E27FC236}">
                <a16:creationId xmlns:a16="http://schemas.microsoft.com/office/drawing/2014/main" id="{E195386E-03EC-4280-8130-79BD9187AD3D}"/>
              </a:ext>
            </a:extLst>
          </p:cNvPr>
          <p:cNvSpPr>
            <a:spLocks/>
          </p:cNvSpPr>
          <p:nvPr/>
        </p:nvSpPr>
        <p:spPr>
          <a:xfrm>
            <a:off x="1873119" y="3106077"/>
            <a:ext cx="326708" cy="106204"/>
          </a:xfrm>
          <a:prstGeom prst="leftRightArrow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latinLnBrk="0"/>
            <a:endParaRPr lang="ko-KR" altLang="en-US"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DB80008-3287-4B81-A7E1-6682937BEC6C}"/>
              </a:ext>
            </a:extLst>
          </p:cNvPr>
          <p:cNvSpPr txBox="1"/>
          <p:nvPr/>
        </p:nvSpPr>
        <p:spPr>
          <a:xfrm>
            <a:off x="1902912" y="2861081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NanumGothic" panose="020D0604000000000000" pitchFamily="34" charset="-127"/>
                <a:ea typeface="NanumGothic" panose="020D0604000000000000" pitchFamily="34" charset="-127"/>
              </a:rPr>
              <a:t>Request</a:t>
            </a:r>
            <a:endParaRPr kumimoji="1" lang="ja-JP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294914A-B969-40EA-AB7C-9ACE34BE3085}"/>
              </a:ext>
            </a:extLst>
          </p:cNvPr>
          <p:cNvSpPr txBox="1"/>
          <p:nvPr/>
        </p:nvSpPr>
        <p:spPr>
          <a:xfrm>
            <a:off x="1690063" y="3214018"/>
            <a:ext cx="4491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NanumGothic" panose="020D0604000000000000" pitchFamily="34" charset="-127"/>
                <a:ea typeface="NanumGothic" panose="020D0604000000000000" pitchFamily="34" charset="-127"/>
              </a:rPr>
              <a:t>View</a:t>
            </a:r>
            <a:endParaRPr kumimoji="1" lang="ja-JP" altLang="en-US" sz="9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93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0" y="1647825"/>
            <a:ext cx="9144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1C362F-F17E-45F0-9BB5-38B2F0C6E9F2}"/>
              </a:ext>
            </a:extLst>
          </p:cNvPr>
          <p:cNvSpPr txBox="1"/>
          <p:nvPr/>
        </p:nvSpPr>
        <p:spPr>
          <a:xfrm>
            <a:off x="647700" y="1071347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2.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팀 구성 및 역할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1A2AE47-377A-41FE-81F2-3FD1BD28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83" y="1797679"/>
            <a:ext cx="990634" cy="13396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575F6FAD-9C9B-48A3-AC95-0ABAA45E37CC}"/>
              </a:ext>
            </a:extLst>
          </p:cNvPr>
          <p:cNvGrpSpPr/>
          <p:nvPr/>
        </p:nvGrpSpPr>
        <p:grpSpPr>
          <a:xfrm rot="10800000">
            <a:off x="345014" y="3137286"/>
            <a:ext cx="8453971" cy="386090"/>
            <a:chOff x="520117" y="3516842"/>
            <a:chExt cx="8453971" cy="208949"/>
          </a:xfrm>
        </p:grpSpPr>
        <p:grpSp>
          <p:nvGrpSpPr>
            <p:cNvPr id="24" name="グループ化 12">
              <a:extLst>
                <a:ext uri="{FF2B5EF4-FFF2-40B4-BE49-F238E27FC236}">
                  <a16:creationId xmlns:a16="http://schemas.microsoft.com/office/drawing/2014/main" id="{D225423D-738E-4A4E-9D38-B97633D8643C}"/>
                </a:ext>
              </a:extLst>
            </p:cNvPr>
            <p:cNvGrpSpPr/>
            <p:nvPr/>
          </p:nvGrpSpPr>
          <p:grpSpPr>
            <a:xfrm>
              <a:off x="520117" y="3516844"/>
              <a:ext cx="6717184" cy="208947"/>
              <a:chOff x="399539" y="2308393"/>
              <a:chExt cx="8380026" cy="286894"/>
            </a:xfrm>
          </p:grpSpPr>
          <p:sp>
            <p:nvSpPr>
              <p:cNvPr id="29" name="正方形/長方形 7">
                <a:extLst>
                  <a:ext uri="{FF2B5EF4-FFF2-40B4-BE49-F238E27FC236}">
                    <a16:creationId xmlns:a16="http://schemas.microsoft.com/office/drawing/2014/main" id="{939799D9-18D0-459E-87D5-131F7B74C80B}"/>
                  </a:ext>
                </a:extLst>
              </p:cNvPr>
              <p:cNvSpPr/>
              <p:nvPr/>
            </p:nvSpPr>
            <p:spPr>
              <a:xfrm flipV="1">
                <a:off x="399539" y="2308393"/>
                <a:ext cx="1879836" cy="2868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TA </a:t>
                </a:r>
                <a:r>
                  <a:rPr kumimoji="1"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석기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현</a:t>
                </a:r>
                <a:endParaRPr kumimoji="1" lang="ja-JP" altLang="en-US" dirty="0">
                  <a:latin typeface="나눔스퀘어" panose="020B0600000101010101" pitchFamily="50" charset="-127"/>
                </a:endParaRPr>
              </a:p>
            </p:txBody>
          </p:sp>
          <p:sp>
            <p:nvSpPr>
              <p:cNvPr id="30" name="正方形/長方形 8">
                <a:extLst>
                  <a:ext uri="{FF2B5EF4-FFF2-40B4-BE49-F238E27FC236}">
                    <a16:creationId xmlns:a16="http://schemas.microsoft.com/office/drawing/2014/main" id="{A22F1D28-5453-4915-9A6B-174B56784381}"/>
                  </a:ext>
                </a:extLst>
              </p:cNvPr>
              <p:cNvSpPr/>
              <p:nvPr/>
            </p:nvSpPr>
            <p:spPr>
              <a:xfrm flipV="1">
                <a:off x="2566268" y="2308393"/>
                <a:ext cx="1879836" cy="2868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DA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마창수</a:t>
                </a:r>
                <a:endParaRPr kumimoji="1" lang="ja-JP" altLang="en-US" dirty="0">
                  <a:latin typeface="나눔스퀘어" panose="020B0600000101010101" pitchFamily="50" charset="-127"/>
                </a:endParaRPr>
              </a:p>
            </p:txBody>
          </p:sp>
          <p:sp>
            <p:nvSpPr>
              <p:cNvPr id="31" name="正方形/長方形 9">
                <a:extLst>
                  <a:ext uri="{FF2B5EF4-FFF2-40B4-BE49-F238E27FC236}">
                    <a16:creationId xmlns:a16="http://schemas.microsoft.com/office/drawing/2014/main" id="{74EC78BB-63B9-4D9B-9616-A660BEC29D2A}"/>
                  </a:ext>
                </a:extLst>
              </p:cNvPr>
              <p:cNvSpPr/>
              <p:nvPr/>
            </p:nvSpPr>
            <p:spPr>
              <a:xfrm flipV="1">
                <a:off x="4732998" y="2308393"/>
                <a:ext cx="1879838" cy="2868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AA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양기욱</a:t>
                </a:r>
                <a:endParaRPr kumimoji="1" lang="ja-JP" altLang="en-US" dirty="0">
                  <a:latin typeface="나눔스퀘어" panose="020B0600000101010101" pitchFamily="50" charset="-127"/>
                </a:endParaRPr>
              </a:p>
            </p:txBody>
          </p:sp>
          <p:sp>
            <p:nvSpPr>
              <p:cNvPr id="32" name="正方形/長方形 10">
                <a:extLst>
                  <a:ext uri="{FF2B5EF4-FFF2-40B4-BE49-F238E27FC236}">
                    <a16:creationId xmlns:a16="http://schemas.microsoft.com/office/drawing/2014/main" id="{0C380CD0-53A1-4276-A522-4CB80900AFA1}"/>
                  </a:ext>
                </a:extLst>
              </p:cNvPr>
              <p:cNvSpPr/>
              <p:nvPr/>
            </p:nvSpPr>
            <p:spPr>
              <a:xfrm flipV="1">
                <a:off x="6899729" y="2308393"/>
                <a:ext cx="1879836" cy="28689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ja-JP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UA </a:t>
                </a:r>
                <a:r>
                  <a:rPr kumimoji="1"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이동근</a:t>
                </a:r>
                <a:endParaRPr kumimoji="1" lang="ja-JP" altLang="en-US" dirty="0">
                  <a:latin typeface="나눔스퀘어" panose="020B0600000101010101" pitchFamily="50" charset="-127"/>
                </a:endParaRPr>
              </a:p>
            </p:txBody>
          </p:sp>
        </p:grpSp>
        <p:sp>
          <p:nvSpPr>
            <p:cNvPr id="34" name="正方形/長方形 10">
              <a:extLst>
                <a:ext uri="{FF2B5EF4-FFF2-40B4-BE49-F238E27FC236}">
                  <a16:creationId xmlns:a16="http://schemas.microsoft.com/office/drawing/2014/main" id="{3AD1199E-EE34-448F-BE38-17A474AF3F57}"/>
                </a:ext>
              </a:extLst>
            </p:cNvPr>
            <p:cNvSpPr/>
            <p:nvPr/>
          </p:nvSpPr>
          <p:spPr>
            <a:xfrm flipV="1">
              <a:off x="7467266" y="3516842"/>
              <a:ext cx="1506822" cy="20894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 </a:t>
              </a:r>
              <a:r>
                <a:rPr kumimoji="1"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김진혁</a:t>
              </a:r>
              <a:endParaRPr kumimoji="1" lang="ja-JP" altLang="en-US" dirty="0">
                <a:latin typeface="나눔스퀘어" panose="020B0600000101010101" pitchFamily="50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C66AF87-8BCA-41E8-A87C-2F0CD2B94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87" y="1797679"/>
            <a:ext cx="1149799" cy="133960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051E023-0E9F-461A-9DFD-5B7E8A067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56" y="1797679"/>
            <a:ext cx="987448" cy="133960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E3CB7F-4815-4CC9-A82F-BF003EE66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3" y="1816439"/>
            <a:ext cx="990634" cy="132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E99BAA4-5C8E-434F-9472-4900283B7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987" y="1816438"/>
            <a:ext cx="993750" cy="1320847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EA3068-8E08-4A45-AF26-C9CA2BF80F5F}"/>
              </a:ext>
            </a:extLst>
          </p:cNvPr>
          <p:cNvSpPr/>
          <p:nvPr/>
        </p:nvSpPr>
        <p:spPr>
          <a:xfrm>
            <a:off x="345012" y="3523372"/>
            <a:ext cx="1506822" cy="2827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프로젝트 관리</a:t>
            </a:r>
            <a:endParaRPr lang="en-US" altLang="ko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en-US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SVN 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관리</a:t>
            </a: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endParaRPr lang="en-US" altLang="ko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공통 </a:t>
            </a:r>
            <a:r>
              <a:rPr lang="en-US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CSS</a:t>
            </a: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en-US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JS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관리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메뉴구성관리</a:t>
            </a:r>
            <a:endParaRPr lang="ko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en-US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GIT </a:t>
            </a: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관리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데이터 백업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FBA1BF6-66A2-48B7-8348-39A17AA40558}"/>
              </a:ext>
            </a:extLst>
          </p:cNvPr>
          <p:cNvSpPr/>
          <p:nvPr/>
        </p:nvSpPr>
        <p:spPr>
          <a:xfrm>
            <a:off x="2081800" y="3523372"/>
            <a:ext cx="1506822" cy="2827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내 작업</a:t>
            </a:r>
            <a:r>
              <a:rPr lang="en-US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전반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-KR" altLang="en-US" sz="16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리퀘스트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관리</a:t>
            </a: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메일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관리</a:t>
            </a:r>
            <a:endParaRPr lang="en-US" altLang="ko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프로필</a:t>
            </a: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조회</a:t>
            </a: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댓글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관리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히스토리 관리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0E7E0FB-852E-459E-B193-1554396E9FB6}"/>
              </a:ext>
            </a:extLst>
          </p:cNvPr>
          <p:cNvSpPr/>
          <p:nvPr/>
        </p:nvSpPr>
        <p:spPr>
          <a:xfrm>
            <a:off x="3818586" y="3523372"/>
            <a:ext cx="1506822" cy="2827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프로젝트 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전반</a:t>
            </a: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endParaRPr lang="en-US" altLang="ko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간트 차트</a:t>
            </a:r>
            <a:r>
              <a:rPr lang="en-US" altLang="ko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관리</a:t>
            </a:r>
            <a:endParaRPr lang="en-US" altLang="ko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데이터테이블</a:t>
            </a:r>
            <a:endParaRPr lang="ko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로그</a:t>
            </a:r>
            <a:r>
              <a:rPr lang="en-US" altLang="ko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관리</a:t>
            </a:r>
            <a:endParaRPr lang="en-US" altLang="ko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진척도</a:t>
            </a:r>
            <a:r>
              <a:rPr lang="en-US" altLang="ko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관리</a:t>
            </a:r>
            <a:endParaRPr lang="en-US" altLang="ko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1FDF2E-A29D-4747-8A80-64AC8AACB02C}"/>
              </a:ext>
            </a:extLst>
          </p:cNvPr>
          <p:cNvSpPr/>
          <p:nvPr/>
        </p:nvSpPr>
        <p:spPr>
          <a:xfrm>
            <a:off x="5555377" y="3523372"/>
            <a:ext cx="1506822" cy="2827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-KR" altLang="en-US" sz="1600" b="0" i="0" u="none" strike="noStrike" cap="non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콜라보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전반</a:t>
            </a: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endParaRPr lang="en-US" altLang="ko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데이터베이스</a:t>
            </a:r>
            <a:endParaRPr lang="en-US" altLang="ko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파일 관리</a:t>
            </a: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API DB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처리</a:t>
            </a: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맑은 고딕"/>
              </a:rPr>
              <a:t>스푼 기능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BC4E2C6-7752-4A44-B69A-3EC16086CBE1}"/>
              </a:ext>
            </a:extLst>
          </p:cNvPr>
          <p:cNvSpPr/>
          <p:nvPr/>
        </p:nvSpPr>
        <p:spPr>
          <a:xfrm>
            <a:off x="7290569" y="3523372"/>
            <a:ext cx="1506822" cy="2827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공통기능 전반</a:t>
            </a: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회원정보 관리</a:t>
            </a: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r>
              <a:rPr lang="ko-KR" altLang="en-US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통합검색</a:t>
            </a: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이슈</a:t>
            </a:r>
            <a:r>
              <a:rPr lang="en-US" altLang="ko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관리</a:t>
            </a:r>
            <a:endParaRPr lang="en-US" altLang="ko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ko" altLang="ko-KR" sz="16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맑은 고딕"/>
                <a:sym typeface="맑은 고딕"/>
              </a:rPr>
              <a:t>API 관리</a:t>
            </a:r>
            <a:endParaRPr lang="en-US" altLang="ko-KR" sz="1600" b="0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맑은 고딕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8102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1C362F-F17E-45F0-9BB5-38B2F0C6E9F2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수행 절차</a:t>
            </a:r>
          </a:p>
        </p:txBody>
      </p:sp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E666DB71-1816-4E41-A691-A1849888B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307239"/>
              </p:ext>
            </p:extLst>
          </p:nvPr>
        </p:nvGraphicFramePr>
        <p:xfrm>
          <a:off x="647700" y="1944924"/>
          <a:ext cx="7938796" cy="3966743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154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0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22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구분</a:t>
                      </a:r>
                      <a:endParaRPr lang="ko-KR" altLang="en-US" sz="900" b="1" i="0" strike="noStrike" kern="1200" cap="none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기간</a:t>
                      </a:r>
                      <a:endParaRPr lang="ko-KR" altLang="en-US" sz="900" b="1" i="0" strike="noStrike" kern="1200" cap="none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bg1"/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활동</a:t>
                      </a:r>
                      <a:endParaRPr lang="ko-KR" altLang="en-US" sz="900" b="1" i="0" strike="noStrike" kern="1200" cap="none" dirty="0">
                        <a:solidFill>
                          <a:schemeClr val="bg1"/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593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팀구성</a:t>
                      </a:r>
                      <a:endParaRPr lang="ko-KR" altLang="en-US" sz="900" b="1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2021.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.1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팀명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선정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,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역할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배정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593">
                <a:tc rowSpan="2"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사전</a:t>
                      </a:r>
                      <a:r>
                        <a:rPr sz="900" b="1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기획</a:t>
                      </a:r>
                      <a:endParaRPr lang="ko-KR" altLang="en-US" sz="900" b="1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2021.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.1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 ~ 2021.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13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주제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선정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회의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진행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및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프로젝트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기획안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제출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593">
                <a:tc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2021.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.1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7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주제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확정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및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최종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기획안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제출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065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설계</a:t>
                      </a:r>
                      <a:endParaRPr lang="ko-KR" altLang="en-US" sz="900" b="1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2021.12.18. ~ 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2021.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설계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산출물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작성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및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보고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065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Jsp</a:t>
                      </a:r>
                      <a:r>
                        <a:rPr lang="ko-KR" altLang="en-US" sz="900" b="1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설계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en-US" altLang="ko-KR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~ 2022.01.06.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lang="ko-KR" alt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기재한 설계 산출물에 따른 </a:t>
                      </a:r>
                      <a:r>
                        <a:rPr lang="en-US" altLang="ko-KR"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Jsp</a:t>
                      </a:r>
                      <a:r>
                        <a:rPr lang="ko-KR" alt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화면 구현</a:t>
                      </a: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598717"/>
                  </a:ext>
                </a:extLst>
              </a:tr>
              <a:tr h="219593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착수</a:t>
                      </a:r>
                      <a:r>
                        <a:rPr sz="900" b="1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발표</a:t>
                      </a:r>
                      <a:endParaRPr lang="ko-KR" altLang="en-US" sz="900" b="1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01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.0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7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프로젝트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착수발표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진행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593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구현</a:t>
                      </a:r>
                      <a:endParaRPr lang="ko-KR" altLang="en-US" sz="900" b="1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.0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.0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7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 ~ 202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.0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.0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4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기</a:t>
                      </a:r>
                      <a:r>
                        <a:rPr lang="ko-KR" alt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재한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설계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산출물에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따른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개발_로직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구현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8152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테스트</a:t>
                      </a:r>
                      <a:r>
                        <a:rPr sz="900" b="1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및 </a:t>
                      </a: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배포</a:t>
                      </a:r>
                      <a:endParaRPr lang="ko-KR" altLang="en-US" sz="900" b="1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01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04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 ~ 202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.0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.12.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프로젝트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테스트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(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테스트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시연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영상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제작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)</a:t>
                      </a:r>
                    </a:p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최종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발표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자료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준비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및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리허설</a:t>
                      </a:r>
                      <a:endParaRPr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시연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서버로의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배포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520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최종</a:t>
                      </a:r>
                      <a:r>
                        <a:rPr sz="900" b="1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발표</a:t>
                      </a:r>
                      <a:endParaRPr lang="ko-KR" altLang="en-US" sz="900" b="1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.0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17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프로젝트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최종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발표</a:t>
                      </a:r>
                      <a:endParaRPr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프로젝트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진행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과정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설명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및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산출물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소개와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시연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)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123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1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이행</a:t>
                      </a:r>
                      <a:endParaRPr lang="ko-KR" altLang="en-US" sz="900" b="1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202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.0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.1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7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 ~ 202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.0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r>
                        <a:rPr lang="en-US"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18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사용자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/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관리자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메뉴얼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작성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및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개인포트폴리오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작성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89931">
                <a:tc gridSpan="2"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공통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사항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1.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모든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산출물의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서식은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제공된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공통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양식을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준수함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</a:p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2.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모든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산출물은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SVN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서버를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통해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형상관리를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하며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,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매일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동기화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작업을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진행함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 </a:t>
                      </a:r>
                    </a:p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3.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레드마인으로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프로젝트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전체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공정을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관리함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</a:p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4.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프로젝트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구성원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개인은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매일의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프로젝트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일지를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보고함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</a:p>
                    <a:p>
                      <a:pPr marL="0" lvl="1" indent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/>
                      </a:pP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5. 각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PL은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매주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금요일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퇴근전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프로젝트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주간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일지를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sz="900" b="0" i="0" strike="noStrike" kern="1200" cap="non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보고함</a:t>
                      </a:r>
                      <a:r>
                        <a:rPr sz="900" b="0" i="0" strike="noStrike" kern="1200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/>
                          <a:ea typeface="맑은 고딕"/>
                          <a:cs typeface="맑은 고딕"/>
                        </a:rPr>
                        <a:t>.</a:t>
                      </a:r>
                      <a:endParaRPr lang="ko-KR" altLang="en-US" sz="900" b="0" i="0" strike="noStrike" kern="1200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/>
                        <a:ea typeface="맑은 고딕"/>
                        <a:cs typeface="맑은 고딕"/>
                      </a:endParaRPr>
                    </a:p>
                  </a:txBody>
                  <a:tcPr marL="51435" marR="51435" marT="25718" marB="25718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29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1C362F-F17E-45F0-9BB5-38B2F0C6E9F2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576C644-1588-4904-A3F1-5E645B17F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571693"/>
              </p:ext>
            </p:extLst>
          </p:nvPr>
        </p:nvGraphicFramePr>
        <p:xfrm>
          <a:off x="627094" y="2228337"/>
          <a:ext cx="7889812" cy="3498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326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61163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611638">
                  <a:extLst>
                    <a:ext uri="{9D8B030D-6E8A-4147-A177-3AD203B41FA5}">
                      <a16:colId xmlns:a16="http://schemas.microsoft.com/office/drawing/2014/main" val="2560433030"/>
                    </a:ext>
                  </a:extLst>
                </a:gridCol>
                <a:gridCol w="1611638">
                  <a:extLst>
                    <a:ext uri="{9D8B030D-6E8A-4147-A177-3AD203B41FA5}">
                      <a16:colId xmlns:a16="http://schemas.microsoft.com/office/drawing/2014/main" val="1889560396"/>
                    </a:ext>
                  </a:extLst>
                </a:gridCol>
                <a:gridCol w="1611638">
                  <a:extLst>
                    <a:ext uri="{9D8B030D-6E8A-4147-A177-3AD203B41FA5}">
                      <a16:colId xmlns:a16="http://schemas.microsoft.com/office/drawing/2014/main" val="3140765782"/>
                    </a:ext>
                  </a:extLst>
                </a:gridCol>
              </a:tblGrid>
              <a:tr h="437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프로젝트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내 작업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콜라보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마이페이지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메신저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업무관리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이슈관리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스푼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프로필 관리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팀 채팅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간트차트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리퀘스트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err="1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콜라보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초대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비밀번호 관리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온라인 회의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이슈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메일관리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 err="1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콜라보</a:t>
                      </a:r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 설정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알림 설정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구성원 관리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히스토리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회원 탈퇴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히스토리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pc="-150" dirty="0">
                          <a:solidFill>
                            <a:srgbClr val="40474D"/>
                          </a:solidFill>
                          <a:latin typeface="나눔고딕" pitchFamily="2" charset="-127"/>
                          <a:ea typeface="나눔고딕" pitchFamily="2" charset="-127"/>
                        </a:rPr>
                        <a:t>문서관리</a:t>
                      </a: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940223"/>
                  </a:ext>
                </a:extLst>
              </a:tr>
              <a:tr h="437372"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spc="-150" dirty="0">
                        <a:solidFill>
                          <a:srgbClr val="40474D"/>
                        </a:solidFill>
                        <a:latin typeface="나눔고딕" pitchFamily="2" charset="-127"/>
                        <a:ea typeface="나눔고딕" pitchFamily="2" charset="-127"/>
                      </a:endParaRPr>
                    </a:p>
                  </a:txBody>
                  <a:tcPr marL="71741" marR="71741" marT="35870" marB="358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41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027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84;p13">
            <a:extLst>
              <a:ext uri="{FF2B5EF4-FFF2-40B4-BE49-F238E27FC236}">
                <a16:creationId xmlns:a16="http://schemas.microsoft.com/office/drawing/2014/main" id="{B774AF08-036D-484C-B1C1-61200EF3B6CA}"/>
              </a:ext>
            </a:extLst>
          </p:cNvPr>
          <p:cNvSpPr/>
          <p:nvPr/>
        </p:nvSpPr>
        <p:spPr>
          <a:xfrm>
            <a:off x="7141417" y="3628854"/>
            <a:ext cx="1571175" cy="46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35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홈페이지</a:t>
            </a:r>
            <a:endParaRPr sz="1050"/>
          </a:p>
        </p:txBody>
      </p:sp>
      <p:sp>
        <p:nvSpPr>
          <p:cNvPr id="31" name="Google Shape;85;p13">
            <a:extLst>
              <a:ext uri="{FF2B5EF4-FFF2-40B4-BE49-F238E27FC236}">
                <a16:creationId xmlns:a16="http://schemas.microsoft.com/office/drawing/2014/main" id="{87B6A240-E808-4579-97FE-EF6D06389561}"/>
              </a:ext>
            </a:extLst>
          </p:cNvPr>
          <p:cNvSpPr/>
          <p:nvPr/>
        </p:nvSpPr>
        <p:spPr>
          <a:xfrm>
            <a:off x="0" y="857250"/>
            <a:ext cx="9144000" cy="95175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350">
              <a:solidFill>
                <a:srgbClr val="B3C6E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" name="Google Shape;86;p13">
            <a:extLst>
              <a:ext uri="{FF2B5EF4-FFF2-40B4-BE49-F238E27FC236}">
                <a16:creationId xmlns:a16="http://schemas.microsoft.com/office/drawing/2014/main" id="{C5C66CBB-89D6-4A07-A869-8860E6DD1559}"/>
              </a:ext>
            </a:extLst>
          </p:cNvPr>
          <p:cNvCxnSpPr/>
          <p:nvPr/>
        </p:nvCxnSpPr>
        <p:spPr>
          <a:xfrm>
            <a:off x="-114300" y="1647825"/>
            <a:ext cx="9258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" name="Google Shape;87;p13">
            <a:extLst>
              <a:ext uri="{FF2B5EF4-FFF2-40B4-BE49-F238E27FC236}">
                <a16:creationId xmlns:a16="http://schemas.microsoft.com/office/drawing/2014/main" id="{1833FBD1-62A0-4D9C-BB16-685AB0E96D39}"/>
              </a:ext>
            </a:extLst>
          </p:cNvPr>
          <p:cNvSpPr txBox="1"/>
          <p:nvPr/>
        </p:nvSpPr>
        <p:spPr>
          <a:xfrm>
            <a:off x="647700" y="1071347"/>
            <a:ext cx="306023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수행</a:t>
            </a:r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050" dirty="0"/>
          </a:p>
        </p:txBody>
      </p:sp>
      <p:sp>
        <p:nvSpPr>
          <p:cNvPr id="36" name="Google Shape;88;p13">
            <a:extLst>
              <a:ext uri="{FF2B5EF4-FFF2-40B4-BE49-F238E27FC236}">
                <a16:creationId xmlns:a16="http://schemas.microsoft.com/office/drawing/2014/main" id="{96F96FC3-18D1-46BD-B85C-96F2820CE2DA}"/>
              </a:ext>
            </a:extLst>
          </p:cNvPr>
          <p:cNvSpPr txBox="1"/>
          <p:nvPr/>
        </p:nvSpPr>
        <p:spPr>
          <a:xfrm>
            <a:off x="1309662" y="1782821"/>
            <a:ext cx="1965375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500"/>
            </a:pPr>
            <a:r>
              <a:rPr lang="en-US" sz="15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홈페이지</a:t>
            </a:r>
            <a:r>
              <a:rPr lang="en-US" sz="1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:index 페이지</a:t>
            </a:r>
            <a:endParaRPr sz="1050"/>
          </a:p>
        </p:txBody>
      </p:sp>
      <p:pic>
        <p:nvPicPr>
          <p:cNvPr id="37" name="Google Shape;89;p13" descr="뒤로 단색으로 채워진">
            <a:extLst>
              <a:ext uri="{FF2B5EF4-FFF2-40B4-BE49-F238E27FC236}">
                <a16:creationId xmlns:a16="http://schemas.microsoft.com/office/drawing/2014/main" id="{8C331A20-79EE-4251-92EE-D37CCEB2F8A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301" y="1734826"/>
            <a:ext cx="416378" cy="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90;p13">
            <a:extLst>
              <a:ext uri="{FF2B5EF4-FFF2-40B4-BE49-F238E27FC236}">
                <a16:creationId xmlns:a16="http://schemas.microsoft.com/office/drawing/2014/main" id="{354EC951-263C-4555-9E79-1DCF0A9F4B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91;p13">
            <a:extLst>
              <a:ext uri="{FF2B5EF4-FFF2-40B4-BE49-F238E27FC236}">
                <a16:creationId xmlns:a16="http://schemas.microsoft.com/office/drawing/2014/main" id="{A97C266C-C40B-4665-B74E-F13DA35B3E98}"/>
              </a:ext>
            </a:extLst>
          </p:cNvPr>
          <p:cNvSpPr txBox="1"/>
          <p:nvPr/>
        </p:nvSpPr>
        <p:spPr>
          <a:xfrm>
            <a:off x="5611974" y="4165506"/>
            <a:ext cx="531450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"/>
            </a:pPr>
            <a:r>
              <a:rPr lang="en-US" sz="1050"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105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" name="Google Shape;92;p13">
            <a:extLst>
              <a:ext uri="{FF2B5EF4-FFF2-40B4-BE49-F238E27FC236}">
                <a16:creationId xmlns:a16="http://schemas.microsoft.com/office/drawing/2014/main" id="{3A62D772-2501-45E1-877E-B73ACCC9F30C}"/>
              </a:ext>
            </a:extLst>
          </p:cNvPr>
          <p:cNvCxnSpPr/>
          <p:nvPr/>
        </p:nvCxnSpPr>
        <p:spPr>
          <a:xfrm>
            <a:off x="6291719" y="3875723"/>
            <a:ext cx="7836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41" name="Google Shape;93;p13">
            <a:extLst>
              <a:ext uri="{FF2B5EF4-FFF2-40B4-BE49-F238E27FC236}">
                <a16:creationId xmlns:a16="http://schemas.microsoft.com/office/drawing/2014/main" id="{6B159B3E-D681-4DFA-A0CB-1D87357E63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88" y="2497385"/>
            <a:ext cx="5308128" cy="3187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88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98;p14">
            <a:extLst>
              <a:ext uri="{FF2B5EF4-FFF2-40B4-BE49-F238E27FC236}">
                <a16:creationId xmlns:a16="http://schemas.microsoft.com/office/drawing/2014/main" id="{2131B470-7C96-4FAB-A1BC-B73D2DC82C4D}"/>
              </a:ext>
            </a:extLst>
          </p:cNvPr>
          <p:cNvSpPr/>
          <p:nvPr/>
        </p:nvSpPr>
        <p:spPr>
          <a:xfrm>
            <a:off x="7148373" y="3643967"/>
            <a:ext cx="1571175" cy="46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35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endParaRPr sz="1050"/>
          </a:p>
        </p:txBody>
      </p:sp>
      <p:sp>
        <p:nvSpPr>
          <p:cNvPr id="13" name="Google Shape;99;p14">
            <a:extLst>
              <a:ext uri="{FF2B5EF4-FFF2-40B4-BE49-F238E27FC236}">
                <a16:creationId xmlns:a16="http://schemas.microsoft.com/office/drawing/2014/main" id="{4A95A13F-635D-4A1F-8272-D59D5FE25F46}"/>
              </a:ext>
            </a:extLst>
          </p:cNvPr>
          <p:cNvSpPr/>
          <p:nvPr/>
        </p:nvSpPr>
        <p:spPr>
          <a:xfrm>
            <a:off x="0" y="857250"/>
            <a:ext cx="9144000" cy="95175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350">
              <a:solidFill>
                <a:srgbClr val="B3C6E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" name="Google Shape;100;p14">
            <a:extLst>
              <a:ext uri="{FF2B5EF4-FFF2-40B4-BE49-F238E27FC236}">
                <a16:creationId xmlns:a16="http://schemas.microsoft.com/office/drawing/2014/main" id="{939BBD4A-CD2A-4F21-8F15-EA83B6C64F0A}"/>
              </a:ext>
            </a:extLst>
          </p:cNvPr>
          <p:cNvCxnSpPr/>
          <p:nvPr/>
        </p:nvCxnSpPr>
        <p:spPr>
          <a:xfrm>
            <a:off x="-114300" y="1647825"/>
            <a:ext cx="9258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01;p14">
            <a:extLst>
              <a:ext uri="{FF2B5EF4-FFF2-40B4-BE49-F238E27FC236}">
                <a16:creationId xmlns:a16="http://schemas.microsoft.com/office/drawing/2014/main" id="{6887186C-741F-41CD-9001-78921C276B5C}"/>
              </a:ext>
            </a:extLst>
          </p:cNvPr>
          <p:cNvSpPr txBox="1"/>
          <p:nvPr/>
        </p:nvSpPr>
        <p:spPr>
          <a:xfrm>
            <a:off x="647700" y="1071347"/>
            <a:ext cx="255689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수행</a:t>
            </a:r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050" dirty="0"/>
          </a:p>
        </p:txBody>
      </p:sp>
      <p:sp>
        <p:nvSpPr>
          <p:cNvPr id="16" name="Google Shape;102;p14">
            <a:extLst>
              <a:ext uri="{FF2B5EF4-FFF2-40B4-BE49-F238E27FC236}">
                <a16:creationId xmlns:a16="http://schemas.microsoft.com/office/drawing/2014/main" id="{A0726E3F-3CBB-4103-843D-9176D4A33EAE}"/>
              </a:ext>
            </a:extLst>
          </p:cNvPr>
          <p:cNvSpPr txBox="1"/>
          <p:nvPr/>
        </p:nvSpPr>
        <p:spPr>
          <a:xfrm>
            <a:off x="1309662" y="1782821"/>
            <a:ext cx="1965375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500"/>
            </a:pPr>
            <a:r>
              <a:rPr lang="en-US" sz="15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</a:t>
            </a:r>
            <a:r>
              <a:rPr lang="en-US" sz="1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 로그인 페이지</a:t>
            </a:r>
            <a:endParaRPr sz="1050"/>
          </a:p>
        </p:txBody>
      </p:sp>
      <p:pic>
        <p:nvPicPr>
          <p:cNvPr id="17" name="Google Shape;103;p14" descr="뒤로 단색으로 채워진">
            <a:extLst>
              <a:ext uri="{FF2B5EF4-FFF2-40B4-BE49-F238E27FC236}">
                <a16:creationId xmlns:a16="http://schemas.microsoft.com/office/drawing/2014/main" id="{AB9D54F9-C274-4BD9-9A92-88BFC056F7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301" y="1734826"/>
            <a:ext cx="416378" cy="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4;p14">
            <a:extLst>
              <a:ext uri="{FF2B5EF4-FFF2-40B4-BE49-F238E27FC236}">
                <a16:creationId xmlns:a16="http://schemas.microsoft.com/office/drawing/2014/main" id="{F654676E-5D04-45B3-B469-2281FAE978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05;p14">
            <a:extLst>
              <a:ext uri="{FF2B5EF4-FFF2-40B4-BE49-F238E27FC236}">
                <a16:creationId xmlns:a16="http://schemas.microsoft.com/office/drawing/2014/main" id="{260A996D-0ABF-449D-8BFB-17B5822B4783}"/>
              </a:ext>
            </a:extLst>
          </p:cNvPr>
          <p:cNvSpPr txBox="1"/>
          <p:nvPr/>
        </p:nvSpPr>
        <p:spPr>
          <a:xfrm>
            <a:off x="5611974" y="4165506"/>
            <a:ext cx="531450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"/>
            </a:pPr>
            <a:r>
              <a:rPr lang="en-US" sz="1050"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105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" name="Google Shape;106;p14">
            <a:extLst>
              <a:ext uri="{FF2B5EF4-FFF2-40B4-BE49-F238E27FC236}">
                <a16:creationId xmlns:a16="http://schemas.microsoft.com/office/drawing/2014/main" id="{84447A20-FD0D-4D9E-854C-C3BCE89346D5}"/>
              </a:ext>
            </a:extLst>
          </p:cNvPr>
          <p:cNvCxnSpPr/>
          <p:nvPr/>
        </p:nvCxnSpPr>
        <p:spPr>
          <a:xfrm>
            <a:off x="6291719" y="3875723"/>
            <a:ext cx="7836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21" name="Google Shape;107;p14">
            <a:extLst>
              <a:ext uri="{FF2B5EF4-FFF2-40B4-BE49-F238E27FC236}">
                <a16:creationId xmlns:a16="http://schemas.microsoft.com/office/drawing/2014/main" id="{FC8E0EA0-D8B2-4E29-9856-2072677E25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2265504"/>
            <a:ext cx="4958228" cy="362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8;p14">
            <a:extLst>
              <a:ext uri="{FF2B5EF4-FFF2-40B4-BE49-F238E27FC236}">
                <a16:creationId xmlns:a16="http://schemas.microsoft.com/office/drawing/2014/main" id="{6BBEB953-35DD-4064-93F6-22D331B49FE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68" y="5642363"/>
            <a:ext cx="214200" cy="21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4161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3;p15">
            <a:extLst>
              <a:ext uri="{FF2B5EF4-FFF2-40B4-BE49-F238E27FC236}">
                <a16:creationId xmlns:a16="http://schemas.microsoft.com/office/drawing/2014/main" id="{27F408A7-6035-45BB-A7B1-7227388E179A}"/>
              </a:ext>
            </a:extLst>
          </p:cNvPr>
          <p:cNvSpPr/>
          <p:nvPr/>
        </p:nvSpPr>
        <p:spPr>
          <a:xfrm>
            <a:off x="7148373" y="3643967"/>
            <a:ext cx="1571175" cy="46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35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endParaRPr sz="1050"/>
          </a:p>
        </p:txBody>
      </p:sp>
      <p:sp>
        <p:nvSpPr>
          <p:cNvPr id="13" name="Google Shape;114;p15">
            <a:extLst>
              <a:ext uri="{FF2B5EF4-FFF2-40B4-BE49-F238E27FC236}">
                <a16:creationId xmlns:a16="http://schemas.microsoft.com/office/drawing/2014/main" id="{C88F3C19-1CC0-42A9-9782-DF4E4ABCB4D9}"/>
              </a:ext>
            </a:extLst>
          </p:cNvPr>
          <p:cNvSpPr/>
          <p:nvPr/>
        </p:nvSpPr>
        <p:spPr>
          <a:xfrm>
            <a:off x="0" y="857250"/>
            <a:ext cx="9144000" cy="95175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350">
              <a:solidFill>
                <a:srgbClr val="B3C6E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" name="Google Shape;115;p15">
            <a:extLst>
              <a:ext uri="{FF2B5EF4-FFF2-40B4-BE49-F238E27FC236}">
                <a16:creationId xmlns:a16="http://schemas.microsoft.com/office/drawing/2014/main" id="{D488A139-40A7-4FD5-BEB9-110FC2EAFEE5}"/>
              </a:ext>
            </a:extLst>
          </p:cNvPr>
          <p:cNvCxnSpPr/>
          <p:nvPr/>
        </p:nvCxnSpPr>
        <p:spPr>
          <a:xfrm>
            <a:off x="-114300" y="1647825"/>
            <a:ext cx="9258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16;p15">
            <a:extLst>
              <a:ext uri="{FF2B5EF4-FFF2-40B4-BE49-F238E27FC236}">
                <a16:creationId xmlns:a16="http://schemas.microsoft.com/office/drawing/2014/main" id="{73A88BC1-1D26-4DE3-B8B9-2EE384D02BB1}"/>
              </a:ext>
            </a:extLst>
          </p:cNvPr>
          <p:cNvSpPr txBox="1"/>
          <p:nvPr/>
        </p:nvSpPr>
        <p:spPr>
          <a:xfrm>
            <a:off x="647700" y="1071347"/>
            <a:ext cx="3186069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수행</a:t>
            </a:r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050" dirty="0"/>
          </a:p>
        </p:txBody>
      </p:sp>
      <p:sp>
        <p:nvSpPr>
          <p:cNvPr id="16" name="Google Shape;117;p15">
            <a:extLst>
              <a:ext uri="{FF2B5EF4-FFF2-40B4-BE49-F238E27FC236}">
                <a16:creationId xmlns:a16="http://schemas.microsoft.com/office/drawing/2014/main" id="{43C2D536-0434-49D4-B880-2D0EADE7200F}"/>
              </a:ext>
            </a:extLst>
          </p:cNvPr>
          <p:cNvSpPr txBox="1"/>
          <p:nvPr/>
        </p:nvSpPr>
        <p:spPr>
          <a:xfrm>
            <a:off x="1309662" y="1782821"/>
            <a:ext cx="1965375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500"/>
            </a:pPr>
            <a:r>
              <a:rPr lang="en-US" sz="15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</a:t>
            </a:r>
            <a:r>
              <a:rPr lang="en-US" sz="1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 회원가입</a:t>
            </a:r>
            <a:endParaRPr sz="1050"/>
          </a:p>
        </p:txBody>
      </p:sp>
      <p:pic>
        <p:nvPicPr>
          <p:cNvPr id="17" name="Google Shape;118;p15" descr="뒤로 단색으로 채워진">
            <a:extLst>
              <a:ext uri="{FF2B5EF4-FFF2-40B4-BE49-F238E27FC236}">
                <a16:creationId xmlns:a16="http://schemas.microsoft.com/office/drawing/2014/main" id="{AD41641D-D806-45CF-9B89-FCCD8B949D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301" y="1734826"/>
            <a:ext cx="416378" cy="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19;p15">
            <a:extLst>
              <a:ext uri="{FF2B5EF4-FFF2-40B4-BE49-F238E27FC236}">
                <a16:creationId xmlns:a16="http://schemas.microsoft.com/office/drawing/2014/main" id="{A9FE7FB9-8DF4-4503-8C1D-CC99FCB747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0;p15">
            <a:extLst>
              <a:ext uri="{FF2B5EF4-FFF2-40B4-BE49-F238E27FC236}">
                <a16:creationId xmlns:a16="http://schemas.microsoft.com/office/drawing/2014/main" id="{411B1E24-4AEC-41DC-B2BF-7C0301BA5E60}"/>
              </a:ext>
            </a:extLst>
          </p:cNvPr>
          <p:cNvSpPr txBox="1"/>
          <p:nvPr/>
        </p:nvSpPr>
        <p:spPr>
          <a:xfrm>
            <a:off x="5611974" y="4165506"/>
            <a:ext cx="531450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"/>
            </a:pPr>
            <a:r>
              <a:rPr lang="en-US" sz="1050"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105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" name="Google Shape;121;p15">
            <a:extLst>
              <a:ext uri="{FF2B5EF4-FFF2-40B4-BE49-F238E27FC236}">
                <a16:creationId xmlns:a16="http://schemas.microsoft.com/office/drawing/2014/main" id="{4077AB7C-EE95-4B19-953A-1D48AA36D4A9}"/>
              </a:ext>
            </a:extLst>
          </p:cNvPr>
          <p:cNvCxnSpPr/>
          <p:nvPr/>
        </p:nvCxnSpPr>
        <p:spPr>
          <a:xfrm>
            <a:off x="6291719" y="3875723"/>
            <a:ext cx="7836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21" name="Google Shape;122;p15">
            <a:extLst>
              <a:ext uri="{FF2B5EF4-FFF2-40B4-BE49-F238E27FC236}">
                <a16:creationId xmlns:a16="http://schemas.microsoft.com/office/drawing/2014/main" id="{B434C1DA-92FA-42B0-A919-ED093E4634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48" y="2238207"/>
            <a:ext cx="4374151" cy="356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23;p15">
            <a:extLst>
              <a:ext uri="{FF2B5EF4-FFF2-40B4-BE49-F238E27FC236}">
                <a16:creationId xmlns:a16="http://schemas.microsoft.com/office/drawing/2014/main" id="{8B92358F-26DA-4C43-8DAC-32E511F76D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345" y="5591738"/>
            <a:ext cx="214200" cy="21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7368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8;p16">
            <a:extLst>
              <a:ext uri="{FF2B5EF4-FFF2-40B4-BE49-F238E27FC236}">
                <a16:creationId xmlns:a16="http://schemas.microsoft.com/office/drawing/2014/main" id="{0E86A76A-D393-4694-AC15-5C5A3C4492F0}"/>
              </a:ext>
            </a:extLst>
          </p:cNvPr>
          <p:cNvSpPr/>
          <p:nvPr/>
        </p:nvSpPr>
        <p:spPr>
          <a:xfrm>
            <a:off x="7148373" y="3643967"/>
            <a:ext cx="1571175" cy="46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35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이메일 인증</a:t>
            </a:r>
            <a:endParaRPr sz="1050"/>
          </a:p>
        </p:txBody>
      </p:sp>
      <p:sp>
        <p:nvSpPr>
          <p:cNvPr id="13" name="Google Shape;129;p16">
            <a:extLst>
              <a:ext uri="{FF2B5EF4-FFF2-40B4-BE49-F238E27FC236}">
                <a16:creationId xmlns:a16="http://schemas.microsoft.com/office/drawing/2014/main" id="{A27D5A6F-D0FE-4997-8AC5-FBBBB1E360A3}"/>
              </a:ext>
            </a:extLst>
          </p:cNvPr>
          <p:cNvSpPr/>
          <p:nvPr/>
        </p:nvSpPr>
        <p:spPr>
          <a:xfrm>
            <a:off x="0" y="857250"/>
            <a:ext cx="9144000" cy="95175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sz="1350">
              <a:solidFill>
                <a:srgbClr val="B3C6E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" name="Google Shape;130;p16">
            <a:extLst>
              <a:ext uri="{FF2B5EF4-FFF2-40B4-BE49-F238E27FC236}">
                <a16:creationId xmlns:a16="http://schemas.microsoft.com/office/drawing/2014/main" id="{38212E2F-6BE7-4783-8C2F-B282CEF2A177}"/>
              </a:ext>
            </a:extLst>
          </p:cNvPr>
          <p:cNvCxnSpPr/>
          <p:nvPr/>
        </p:nvCxnSpPr>
        <p:spPr>
          <a:xfrm>
            <a:off x="-114300" y="1647825"/>
            <a:ext cx="9258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31;p16">
            <a:extLst>
              <a:ext uri="{FF2B5EF4-FFF2-40B4-BE49-F238E27FC236}">
                <a16:creationId xmlns:a16="http://schemas.microsoft.com/office/drawing/2014/main" id="{AA51E081-ED44-4B7A-B32C-5BB55A89753E}"/>
              </a:ext>
            </a:extLst>
          </p:cNvPr>
          <p:cNvSpPr txBox="1"/>
          <p:nvPr/>
        </p:nvSpPr>
        <p:spPr>
          <a:xfrm>
            <a:off x="647700" y="1071347"/>
            <a:ext cx="294278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수행</a:t>
            </a:r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050" dirty="0"/>
          </a:p>
        </p:txBody>
      </p:sp>
      <p:sp>
        <p:nvSpPr>
          <p:cNvPr id="16" name="Google Shape;132;p16">
            <a:extLst>
              <a:ext uri="{FF2B5EF4-FFF2-40B4-BE49-F238E27FC236}">
                <a16:creationId xmlns:a16="http://schemas.microsoft.com/office/drawing/2014/main" id="{423F502B-36E2-49F9-AE1E-982736ECFF69}"/>
              </a:ext>
            </a:extLst>
          </p:cNvPr>
          <p:cNvSpPr txBox="1"/>
          <p:nvPr/>
        </p:nvSpPr>
        <p:spPr>
          <a:xfrm>
            <a:off x="1309670" y="1782825"/>
            <a:ext cx="2169900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500"/>
            </a:pPr>
            <a:r>
              <a:rPr lang="en-US" sz="15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</a:t>
            </a:r>
            <a:r>
              <a:rPr lang="en-US" sz="1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 이메일 인증</a:t>
            </a:r>
            <a:endParaRPr sz="1050"/>
          </a:p>
        </p:txBody>
      </p:sp>
      <p:pic>
        <p:nvPicPr>
          <p:cNvPr id="17" name="Google Shape;133;p16" descr="뒤로 단색으로 채워진">
            <a:extLst>
              <a:ext uri="{FF2B5EF4-FFF2-40B4-BE49-F238E27FC236}">
                <a16:creationId xmlns:a16="http://schemas.microsoft.com/office/drawing/2014/main" id="{715480AF-6C61-4669-AE57-45D8DDA6A8A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7301" y="1734826"/>
            <a:ext cx="416378" cy="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4;p16">
            <a:extLst>
              <a:ext uri="{FF2B5EF4-FFF2-40B4-BE49-F238E27FC236}">
                <a16:creationId xmlns:a16="http://schemas.microsoft.com/office/drawing/2014/main" id="{A0E3B714-807E-44AB-BDF7-4C969066ED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35;p16">
            <a:extLst>
              <a:ext uri="{FF2B5EF4-FFF2-40B4-BE49-F238E27FC236}">
                <a16:creationId xmlns:a16="http://schemas.microsoft.com/office/drawing/2014/main" id="{B8DA35EF-C34C-4EE3-AE6F-C4D48544188B}"/>
              </a:ext>
            </a:extLst>
          </p:cNvPr>
          <p:cNvSpPr txBox="1"/>
          <p:nvPr/>
        </p:nvSpPr>
        <p:spPr>
          <a:xfrm>
            <a:off x="5611974" y="4165506"/>
            <a:ext cx="531450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50"/>
            </a:pPr>
            <a:r>
              <a:rPr lang="en-US" sz="1050"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105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" name="Google Shape;136;p16">
            <a:extLst>
              <a:ext uri="{FF2B5EF4-FFF2-40B4-BE49-F238E27FC236}">
                <a16:creationId xmlns:a16="http://schemas.microsoft.com/office/drawing/2014/main" id="{4D0C35EB-BD8A-4F1D-934A-25CA64C3DB31}"/>
              </a:ext>
            </a:extLst>
          </p:cNvPr>
          <p:cNvCxnSpPr/>
          <p:nvPr/>
        </p:nvCxnSpPr>
        <p:spPr>
          <a:xfrm>
            <a:off x="6291719" y="3875723"/>
            <a:ext cx="7836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21" name="Google Shape;137;p16">
            <a:extLst>
              <a:ext uri="{FF2B5EF4-FFF2-40B4-BE49-F238E27FC236}">
                <a16:creationId xmlns:a16="http://schemas.microsoft.com/office/drawing/2014/main" id="{4CC0A8FE-DCE8-48CF-BEFA-57B12728C6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43" y="2238206"/>
            <a:ext cx="5078944" cy="3694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38;p16">
            <a:extLst>
              <a:ext uri="{FF2B5EF4-FFF2-40B4-BE49-F238E27FC236}">
                <a16:creationId xmlns:a16="http://schemas.microsoft.com/office/drawing/2014/main" id="{59D7F04A-FB9B-41DF-BE1D-0784894456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45" y="5718638"/>
            <a:ext cx="214200" cy="21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435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7148373" y="3643967"/>
            <a:ext cx="1571175" cy="46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리스트</a:t>
            </a:r>
            <a:endParaRPr sz="1350"/>
          </a:p>
        </p:txBody>
      </p:sp>
      <p:sp>
        <p:nvSpPr>
          <p:cNvPr id="85" name="Google Shape;85;p13"/>
          <p:cNvSpPr/>
          <p:nvPr/>
        </p:nvSpPr>
        <p:spPr>
          <a:xfrm>
            <a:off x="0" y="857250"/>
            <a:ext cx="9144000" cy="95175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B3C6E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-114300" y="1647825"/>
            <a:ext cx="9258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7" name="Google Shape;87;p13"/>
          <p:cNvSpPr txBox="1"/>
          <p:nvPr/>
        </p:nvSpPr>
        <p:spPr>
          <a:xfrm>
            <a:off x="647700" y="1071347"/>
            <a:ext cx="26659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4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3. 수행 결과</a:t>
            </a:r>
            <a:endParaRPr sz="1350"/>
          </a:p>
        </p:txBody>
      </p:sp>
      <p:sp>
        <p:nvSpPr>
          <p:cNvPr id="88" name="Google Shape;88;p13"/>
          <p:cNvSpPr txBox="1"/>
          <p:nvPr/>
        </p:nvSpPr>
        <p:spPr>
          <a:xfrm>
            <a:off x="1252520" y="1782825"/>
            <a:ext cx="2169900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ts val="500"/>
            </a:pPr>
            <a:r>
              <a:rPr lang="en-US" sz="15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홈 </a:t>
            </a:r>
            <a:r>
              <a:rPr lang="en-US" sz="15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화면</a:t>
            </a:r>
            <a:r>
              <a:rPr lang="en-US" sz="15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2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 첫 </a:t>
            </a:r>
            <a:r>
              <a:rPr lang="en-US" sz="12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화면</a:t>
            </a:r>
            <a:endParaRPr sz="1350" dirty="0"/>
          </a:p>
        </p:txBody>
      </p:sp>
      <p:pic>
        <p:nvPicPr>
          <p:cNvPr id="89" name="Google Shape;89;p13" descr="뒤로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301" y="1734826"/>
            <a:ext cx="416378" cy="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5611974" y="4165506"/>
            <a:ext cx="531450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ts val="350"/>
            </a:pPr>
            <a:r>
              <a:rPr lang="en-US" sz="105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105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2" name="Google Shape;92;p13"/>
          <p:cNvCxnSpPr/>
          <p:nvPr/>
        </p:nvCxnSpPr>
        <p:spPr>
          <a:xfrm>
            <a:off x="6291719" y="3875723"/>
            <a:ext cx="7836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93" name="Google Shape;9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81" y="2151212"/>
            <a:ext cx="4327988" cy="366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7148373" y="3643967"/>
            <a:ext cx="1571175" cy="46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통합검색</a:t>
            </a:r>
            <a:endParaRPr sz="1350"/>
          </a:p>
        </p:txBody>
      </p:sp>
      <p:sp>
        <p:nvSpPr>
          <p:cNvPr id="99" name="Google Shape;99;p14"/>
          <p:cNvSpPr/>
          <p:nvPr/>
        </p:nvSpPr>
        <p:spPr>
          <a:xfrm>
            <a:off x="0" y="857250"/>
            <a:ext cx="9144000" cy="95175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B3C6E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0" name="Google Shape;100;p14"/>
          <p:cNvCxnSpPr/>
          <p:nvPr/>
        </p:nvCxnSpPr>
        <p:spPr>
          <a:xfrm>
            <a:off x="-114300" y="1647825"/>
            <a:ext cx="9258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14"/>
          <p:cNvSpPr txBox="1"/>
          <p:nvPr/>
        </p:nvSpPr>
        <p:spPr>
          <a:xfrm>
            <a:off x="647700" y="1071347"/>
            <a:ext cx="292601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수행</a:t>
            </a:r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350"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1252520" y="1782825"/>
            <a:ext cx="2169900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ts val="500"/>
            </a:pPr>
            <a:r>
              <a:rPr lang="en-US" sz="15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홈 화면 </a:t>
            </a:r>
            <a:r>
              <a:rPr lang="en-US" sz="1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 통합검색</a:t>
            </a:r>
            <a:endParaRPr sz="1350"/>
          </a:p>
        </p:txBody>
      </p:sp>
      <p:pic>
        <p:nvPicPr>
          <p:cNvPr id="103" name="Google Shape;103;p14" descr="뒤로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301" y="1734826"/>
            <a:ext cx="416378" cy="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5611974" y="4165506"/>
            <a:ext cx="531450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ts val="350"/>
            </a:pPr>
            <a:r>
              <a:rPr lang="en-US" sz="105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105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6" name="Google Shape;106;p14"/>
          <p:cNvCxnSpPr/>
          <p:nvPr/>
        </p:nvCxnSpPr>
        <p:spPr>
          <a:xfrm>
            <a:off x="6291719" y="3875723"/>
            <a:ext cx="7836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107" name="Google Shape;10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81" y="2151212"/>
            <a:ext cx="4327988" cy="366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3860" y="2440702"/>
            <a:ext cx="2859559" cy="4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8E1DBB-13E2-4867-9811-D7425012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857250"/>
            <a:ext cx="4572000" cy="51435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330115" y="1163383"/>
            <a:ext cx="4241885" cy="617793"/>
            <a:chOff x="389354" y="547877"/>
            <a:chExt cx="37000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389354" y="547877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292015" y="2076450"/>
            <a:ext cx="4279985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330115" y="2529830"/>
            <a:ext cx="2388234" cy="524262"/>
            <a:chOff x="440154" y="2095500"/>
            <a:chExt cx="3184311" cy="69901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28533" y="2117408"/>
              <a:ext cx="513389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4" y="2178963"/>
              <a:ext cx="2372871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" altLang="ko-KR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B0503020000020004" pitchFamily="2" charset="-127"/>
                  <a:ea typeface="나눔고딕" panose="020B0503020000020004" pitchFamily="2" charset="-127"/>
                  <a:cs typeface="Arial"/>
                  <a:sym typeface="Arial"/>
                </a:rPr>
                <a:t>프로젝트 개요</a:t>
              </a:r>
              <a:endParaRPr lang="ko-KR" altLang="en-US" sz="2100" b="1" spc="-113" dirty="0">
                <a:solidFill>
                  <a:schemeClr val="tx1">
                    <a:lumMod val="65000"/>
                    <a:lumOff val="35000"/>
                  </a:schemeClr>
                </a:solidFill>
                <a:ea typeface="나눔고딕" panose="020B0503020000020004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330116" y="3363141"/>
            <a:ext cx="2635097" cy="524262"/>
            <a:chOff x="440154" y="2095500"/>
            <a:chExt cx="3513462" cy="69901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28533" y="2117408"/>
              <a:ext cx="513389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endPara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4" y="2178963"/>
              <a:ext cx="2702022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" altLang="ko-KR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팀 구성 및 역할</a:t>
              </a:r>
              <a:endParaRPr lang="ko-KR" altLang="en-US" sz="2100" b="1" spc="-11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330116" y="4196452"/>
            <a:ext cx="3518351" cy="524262"/>
            <a:chOff x="440154" y="2095500"/>
            <a:chExt cx="4691135" cy="69901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28533" y="2117408"/>
              <a:ext cx="513389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4" y="2178963"/>
              <a:ext cx="387969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" altLang="ko-KR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수행 절차 및 수행 결과</a:t>
              </a:r>
              <a:endParaRPr lang="ko-KR" altLang="en-US" sz="2100" b="1" spc="-11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330115" y="5029763"/>
            <a:ext cx="1945806" cy="524262"/>
            <a:chOff x="440154" y="2095500"/>
            <a:chExt cx="2594407" cy="69901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28533" y="2117408"/>
              <a:ext cx="513389" cy="677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</a:t>
              </a:r>
              <a:endPara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178963"/>
              <a:ext cx="1782967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" altLang="ko-KR" sz="2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기대 효과</a:t>
              </a:r>
              <a:endParaRPr lang="ko-KR" altLang="en-US" sz="2100" b="1" spc="-113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7148373" y="3643967"/>
            <a:ext cx="1571175" cy="46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바로가기</a:t>
            </a:r>
            <a:endParaRPr sz="1350"/>
          </a:p>
        </p:txBody>
      </p:sp>
      <p:sp>
        <p:nvSpPr>
          <p:cNvPr id="114" name="Google Shape;114;p15"/>
          <p:cNvSpPr/>
          <p:nvPr/>
        </p:nvSpPr>
        <p:spPr>
          <a:xfrm>
            <a:off x="0" y="857250"/>
            <a:ext cx="9144000" cy="95175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B3C6E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5" name="Google Shape;115;p15"/>
          <p:cNvCxnSpPr/>
          <p:nvPr/>
        </p:nvCxnSpPr>
        <p:spPr>
          <a:xfrm>
            <a:off x="-114300" y="1647825"/>
            <a:ext cx="9258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/>
          <p:nvPr/>
        </p:nvSpPr>
        <p:spPr>
          <a:xfrm>
            <a:off x="647700" y="1071347"/>
            <a:ext cx="2959566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수행</a:t>
            </a:r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350"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1252520" y="1782825"/>
            <a:ext cx="2169900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ts val="500"/>
            </a:pPr>
            <a:r>
              <a:rPr lang="en-US" sz="15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홈 화면 </a:t>
            </a:r>
            <a:r>
              <a:rPr lang="en-US" sz="1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 바로가기</a:t>
            </a:r>
            <a:endParaRPr sz="1350"/>
          </a:p>
        </p:txBody>
      </p:sp>
      <p:pic>
        <p:nvPicPr>
          <p:cNvPr id="118" name="Google Shape;118;p15" descr="뒤로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301" y="1734826"/>
            <a:ext cx="416378" cy="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5611974" y="4165506"/>
            <a:ext cx="531450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ts val="350"/>
            </a:pPr>
            <a:r>
              <a:rPr lang="en-US" sz="105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105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21" name="Google Shape;121;p15"/>
          <p:cNvCxnSpPr/>
          <p:nvPr/>
        </p:nvCxnSpPr>
        <p:spPr>
          <a:xfrm>
            <a:off x="6291719" y="3875723"/>
            <a:ext cx="7836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122" name="Google Shape;12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81" y="2151212"/>
            <a:ext cx="4327988" cy="366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2798" y="2476529"/>
            <a:ext cx="2696684" cy="2316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7148373" y="3643967"/>
            <a:ext cx="1571175" cy="46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알림 리스트</a:t>
            </a:r>
            <a:endParaRPr sz="1350"/>
          </a:p>
        </p:txBody>
      </p:sp>
      <p:sp>
        <p:nvSpPr>
          <p:cNvPr id="129" name="Google Shape;129;p16"/>
          <p:cNvSpPr/>
          <p:nvPr/>
        </p:nvSpPr>
        <p:spPr>
          <a:xfrm>
            <a:off x="0" y="857250"/>
            <a:ext cx="9144000" cy="95175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B3C6E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0" name="Google Shape;130;p16"/>
          <p:cNvCxnSpPr/>
          <p:nvPr/>
        </p:nvCxnSpPr>
        <p:spPr>
          <a:xfrm>
            <a:off x="-114300" y="1647825"/>
            <a:ext cx="9258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16"/>
          <p:cNvSpPr txBox="1"/>
          <p:nvPr/>
        </p:nvSpPr>
        <p:spPr>
          <a:xfrm>
            <a:off x="647700" y="1071347"/>
            <a:ext cx="3387405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수행</a:t>
            </a:r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350" dirty="0"/>
          </a:p>
        </p:txBody>
      </p:sp>
      <p:sp>
        <p:nvSpPr>
          <p:cNvPr id="132" name="Google Shape;132;p16"/>
          <p:cNvSpPr txBox="1"/>
          <p:nvPr/>
        </p:nvSpPr>
        <p:spPr>
          <a:xfrm>
            <a:off x="1252520" y="1782825"/>
            <a:ext cx="2169900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ts val="500"/>
            </a:pPr>
            <a:r>
              <a:rPr lang="en-US" sz="15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홈 화면 </a:t>
            </a:r>
            <a:r>
              <a:rPr lang="en-US" sz="1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 알림 리스트</a:t>
            </a:r>
            <a:endParaRPr sz="1350"/>
          </a:p>
        </p:txBody>
      </p:sp>
      <p:pic>
        <p:nvPicPr>
          <p:cNvPr id="133" name="Google Shape;133;p16" descr="뒤로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301" y="1734826"/>
            <a:ext cx="416378" cy="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5611974" y="4165506"/>
            <a:ext cx="531450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ts val="350"/>
            </a:pPr>
            <a:r>
              <a:rPr lang="en-US" sz="105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105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6" name="Google Shape;136;p16"/>
          <p:cNvCxnSpPr/>
          <p:nvPr/>
        </p:nvCxnSpPr>
        <p:spPr>
          <a:xfrm>
            <a:off x="6291719" y="3875723"/>
            <a:ext cx="7836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137" name="Google Shape;13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81" y="2151212"/>
            <a:ext cx="4327988" cy="366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8425" y="2504475"/>
            <a:ext cx="2913788" cy="2138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7148373" y="3643967"/>
            <a:ext cx="1571175" cy="4635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마이페이지</a:t>
            </a:r>
            <a:endParaRPr sz="1350"/>
          </a:p>
        </p:txBody>
      </p:sp>
      <p:sp>
        <p:nvSpPr>
          <p:cNvPr id="144" name="Google Shape;144;p17"/>
          <p:cNvSpPr/>
          <p:nvPr/>
        </p:nvSpPr>
        <p:spPr>
          <a:xfrm>
            <a:off x="0" y="857250"/>
            <a:ext cx="9144000" cy="95175"/>
          </a:xfrm>
          <a:prstGeom prst="rect">
            <a:avLst/>
          </a:prstGeom>
          <a:solidFill>
            <a:srgbClr val="9CC2E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B3C6E7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5" name="Google Shape;145;p17"/>
          <p:cNvCxnSpPr/>
          <p:nvPr/>
        </p:nvCxnSpPr>
        <p:spPr>
          <a:xfrm>
            <a:off x="-114300" y="1647825"/>
            <a:ext cx="92583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7"/>
          <p:cNvSpPr txBox="1"/>
          <p:nvPr/>
        </p:nvSpPr>
        <p:spPr>
          <a:xfrm>
            <a:off x="647700" y="1071347"/>
            <a:ext cx="3177680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수행</a:t>
            </a:r>
            <a:r>
              <a:rPr lang="en-US" sz="2400" b="1" dirty="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b="1" dirty="0" err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sz="1350" dirty="0"/>
          </a:p>
        </p:txBody>
      </p:sp>
      <p:sp>
        <p:nvSpPr>
          <p:cNvPr id="147" name="Google Shape;147;p17"/>
          <p:cNvSpPr txBox="1"/>
          <p:nvPr/>
        </p:nvSpPr>
        <p:spPr>
          <a:xfrm>
            <a:off x="1252518" y="1782825"/>
            <a:ext cx="4328100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ts val="500"/>
            </a:pPr>
            <a:r>
              <a:rPr lang="en-US" sz="15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홈 화면 </a:t>
            </a:r>
            <a:r>
              <a:rPr lang="en-US" sz="1200" b="1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: 프로필 클릭 마이페이지</a:t>
            </a:r>
            <a:endParaRPr sz="1350"/>
          </a:p>
        </p:txBody>
      </p:sp>
      <p:pic>
        <p:nvPicPr>
          <p:cNvPr id="148" name="Google Shape;148;p17" descr="뒤로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301" y="1734826"/>
            <a:ext cx="416378" cy="41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5611974" y="4165506"/>
            <a:ext cx="531450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ts val="350"/>
            </a:pPr>
            <a:r>
              <a:rPr lang="en-US" sz="105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sz="105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1" name="Google Shape;151;p17"/>
          <p:cNvCxnSpPr/>
          <p:nvPr/>
        </p:nvCxnSpPr>
        <p:spPr>
          <a:xfrm>
            <a:off x="6291719" y="3875723"/>
            <a:ext cx="78367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152" name="Google Shape;15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81" y="2151212"/>
            <a:ext cx="4327988" cy="366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861" y="2432869"/>
            <a:ext cx="2480829" cy="13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2EE7AF-BC74-4EF5-B09D-A21C78FA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6" y="2164207"/>
            <a:ext cx="4660643" cy="33984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 리스트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67369" y="2653425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조회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67369" y="3316773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추가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67368" y="4037909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검색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310594" y="2885172"/>
            <a:ext cx="856775" cy="84186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310594" y="3548520"/>
            <a:ext cx="856775" cy="2328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10595" y="3909919"/>
            <a:ext cx="856774" cy="3597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8">
            <a:extLst>
              <a:ext uri="{FF2B5EF4-FFF2-40B4-BE49-F238E27FC236}">
                <a16:creationId xmlns:a16="http://schemas.microsoft.com/office/drawing/2014/main" id="{6D3BD5AE-EF90-473B-85E8-2B59506EDD62}"/>
              </a:ext>
            </a:extLst>
          </p:cNvPr>
          <p:cNvSpPr/>
          <p:nvPr/>
        </p:nvSpPr>
        <p:spPr>
          <a:xfrm>
            <a:off x="7167368" y="4652305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파일로 출력</a:t>
            </a:r>
          </a:p>
        </p:txBody>
      </p:sp>
      <p:cxnSp>
        <p:nvCxnSpPr>
          <p:cNvPr id="18" name="직선 화살표 연결선 28">
            <a:extLst>
              <a:ext uri="{FF2B5EF4-FFF2-40B4-BE49-F238E27FC236}">
                <a16:creationId xmlns:a16="http://schemas.microsoft.com/office/drawing/2014/main" id="{150F3DD2-6B4B-43F4-A017-A837E4D9117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310595" y="4018995"/>
            <a:ext cx="856774" cy="86505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B8B722B-B48D-4312-AA8F-A99F1B780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36" y="2164207"/>
            <a:ext cx="4660643" cy="33984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399C9A-AFDA-4037-A43A-EF91E8118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484" y="4652305"/>
            <a:ext cx="2339738" cy="21275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화살표: 굽음 8">
            <a:extLst>
              <a:ext uri="{FF2B5EF4-FFF2-40B4-BE49-F238E27FC236}">
                <a16:creationId xmlns:a16="http://schemas.microsoft.com/office/drawing/2014/main" id="{0FE0EA6C-E013-423D-B85D-0AFE83F581A3}"/>
              </a:ext>
            </a:extLst>
          </p:cNvPr>
          <p:cNvSpPr/>
          <p:nvPr/>
        </p:nvSpPr>
        <p:spPr>
          <a:xfrm flipV="1">
            <a:off x="647701" y="4379760"/>
            <a:ext cx="661961" cy="804205"/>
          </a:xfrm>
          <a:prstGeom prst="bentArrow">
            <a:avLst>
              <a:gd name="adj1" fmla="val 16942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50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2EE7AF-BC74-4EF5-B09D-A21C78FA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6" y="2164207"/>
            <a:ext cx="4660643" cy="33984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대시보드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67368" y="3214678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업무사항 조회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67368" y="4037909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상태별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그래프 조회</a:t>
            </a:r>
          </a:p>
        </p:txBody>
      </p: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310595" y="3446425"/>
            <a:ext cx="856773" cy="31785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10595" y="3909919"/>
            <a:ext cx="856774" cy="3597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A31E5F5-DE03-451F-87D3-3AE1AC9E4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36" y="2164207"/>
            <a:ext cx="4660643" cy="339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7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2EE7AF-BC74-4EF5-B09D-A21C78FA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6" y="2164207"/>
            <a:ext cx="4660643" cy="33984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 개요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67369" y="2653425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>
                <a:latin typeface="NanumGothic" panose="020D0604000000000000" pitchFamily="34" charset="-127"/>
                <a:ea typeface="NanumGothic" panose="020D0604000000000000" pitchFamily="34" charset="-127"/>
              </a:rPr>
              <a:t>공지사항 등록</a:t>
            </a: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삭제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67369" y="3316773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프로젝트 개요 수정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67368" y="4037909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구성원 추가</a:t>
            </a: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삭제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310594" y="2885172"/>
            <a:ext cx="856775" cy="84186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6310594" y="3548520"/>
            <a:ext cx="856775" cy="2328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10595" y="3909919"/>
            <a:ext cx="856774" cy="3597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8">
            <a:extLst>
              <a:ext uri="{FF2B5EF4-FFF2-40B4-BE49-F238E27FC236}">
                <a16:creationId xmlns:a16="http://schemas.microsoft.com/office/drawing/2014/main" id="{6D3BD5AE-EF90-473B-85E8-2B59506EDD62}"/>
              </a:ext>
            </a:extLst>
          </p:cNvPr>
          <p:cNvSpPr/>
          <p:nvPr/>
        </p:nvSpPr>
        <p:spPr>
          <a:xfrm>
            <a:off x="7167368" y="4652305"/>
            <a:ext cx="165444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중요 첨부파일 추가</a:t>
            </a:r>
          </a:p>
        </p:txBody>
      </p:sp>
      <p:cxnSp>
        <p:nvCxnSpPr>
          <p:cNvPr id="18" name="직선 화살표 연결선 28">
            <a:extLst>
              <a:ext uri="{FF2B5EF4-FFF2-40B4-BE49-F238E27FC236}">
                <a16:creationId xmlns:a16="http://schemas.microsoft.com/office/drawing/2014/main" id="{150F3DD2-6B4B-43F4-A017-A837E4D9117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310595" y="4018995"/>
            <a:ext cx="856774" cy="86505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9501B4F-5938-4DDC-BC5A-15895F82F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026" y="4269656"/>
            <a:ext cx="2692009" cy="23737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화살표: 오른쪽으로 구부러짐 6">
            <a:extLst>
              <a:ext uri="{FF2B5EF4-FFF2-40B4-BE49-F238E27FC236}">
                <a16:creationId xmlns:a16="http://schemas.microsoft.com/office/drawing/2014/main" id="{AA686687-9352-498A-9546-727A1228135B}"/>
              </a:ext>
            </a:extLst>
          </p:cNvPr>
          <p:cNvSpPr/>
          <p:nvPr/>
        </p:nvSpPr>
        <p:spPr>
          <a:xfrm flipH="1">
            <a:off x="3707025" y="4145971"/>
            <a:ext cx="250510" cy="41078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31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2EE7AF-BC74-4EF5-B09D-A21C78FA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6" y="2164207"/>
            <a:ext cx="4660643" cy="33984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 업무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업무 조회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업무 등록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업무 검색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8DF494D-A57E-45A4-821D-8177C35C7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10" y="2168680"/>
            <a:ext cx="4677544" cy="33939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F0CA3A-3EC2-46E0-A432-B86937733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37" y="2137899"/>
            <a:ext cx="4660643" cy="34322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F5831C-54C0-47A2-8023-0AD764570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674" y="2137899"/>
            <a:ext cx="4660643" cy="34174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39DF0F-CCD0-4679-944D-8BFE288781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6070" y="3800569"/>
            <a:ext cx="2453234" cy="22448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화살표: 오른쪽으로 구부러짐 10">
            <a:extLst>
              <a:ext uri="{FF2B5EF4-FFF2-40B4-BE49-F238E27FC236}">
                <a16:creationId xmlns:a16="http://schemas.microsoft.com/office/drawing/2014/main" id="{8E3AF5F3-49FC-46ED-BDD0-5885040B1CDD}"/>
              </a:ext>
            </a:extLst>
          </p:cNvPr>
          <p:cNvSpPr/>
          <p:nvPr/>
        </p:nvSpPr>
        <p:spPr>
          <a:xfrm>
            <a:off x="2254092" y="3429000"/>
            <a:ext cx="393251" cy="9854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241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2EE7AF-BC74-4EF5-B09D-A21C78FA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6" y="2164207"/>
            <a:ext cx="4660643" cy="33984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간트차트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/>
              <a:sym typeface="Arial"/>
            </a:endParaRP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간트차트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조회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간트차트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업무관리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관련 업무 연결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D2FC932-B386-4FDD-B13F-DFFEE4555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08" y="2175589"/>
            <a:ext cx="4654871" cy="33870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D5CDB2-A64C-4702-A093-9BD25C14F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46" y="2170802"/>
            <a:ext cx="4654871" cy="34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4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A2EE7AF-BC74-4EF5-B09D-A21C78FA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6" y="2164207"/>
            <a:ext cx="4660643" cy="33984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2314382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 히스토리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히스토리 조회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소트별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8DF494D-A57E-45A4-821D-8177C35C7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10" y="2168680"/>
            <a:ext cx="4677544" cy="33939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BF0CA3A-3EC2-46E0-A432-B86937733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937" y="2137899"/>
            <a:ext cx="4660643" cy="34322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1DE22B-F244-4771-9D1A-77D65B82E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971" y="2137899"/>
            <a:ext cx="4672083" cy="34247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D19054-D80F-4E1B-9F3D-F12983C4A3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70" y="2130379"/>
            <a:ext cx="4654609" cy="34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8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747760F8-EECC-46A5-A903-AF71AA6162A5}"/>
              </a:ext>
            </a:extLst>
          </p:cNvPr>
          <p:cNvSpPr>
            <a:spLocks/>
          </p:cNvSpPr>
          <p:nvPr/>
        </p:nvSpPr>
        <p:spPr>
          <a:xfrm>
            <a:off x="-476" y="857251"/>
            <a:ext cx="9144476" cy="95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3" name="Rect 0">
            <a:extLst>
              <a:ext uri="{FF2B5EF4-FFF2-40B4-BE49-F238E27FC236}">
                <a16:creationId xmlns:a16="http://schemas.microsoft.com/office/drawing/2014/main" id="{006B709A-8913-4973-A1BC-AA31D3A5FE56}"/>
              </a:ext>
            </a:extLst>
          </p:cNvPr>
          <p:cNvCxnSpPr/>
          <p:nvPr/>
        </p:nvCxnSpPr>
        <p:spPr>
          <a:xfrm>
            <a:off x="-114776" y="1647826"/>
            <a:ext cx="9258776" cy="476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 0">
            <a:extLst>
              <a:ext uri="{FF2B5EF4-FFF2-40B4-BE49-F238E27FC236}">
                <a16:creationId xmlns:a16="http://schemas.microsoft.com/office/drawing/2014/main" id="{142D8BD4-0E96-4F18-BBA8-EAC6B4706E72}"/>
              </a:ext>
            </a:extLst>
          </p:cNvPr>
          <p:cNvSpPr txBox="1">
            <a:spLocks/>
          </p:cNvSpPr>
          <p:nvPr/>
        </p:nvSpPr>
        <p:spPr>
          <a:xfrm>
            <a:off x="647224" y="1071563"/>
            <a:ext cx="1744708" cy="438582"/>
          </a:xfrm>
          <a:prstGeom prst="rect">
            <a:avLst/>
          </a:prstGeom>
          <a:noFill/>
        </p:spPr>
        <p:txBody>
          <a:bodyPr vert="horz" wrap="none" lIns="68580" tIns="34290" rIns="68580" bIns="34290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/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3.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수행 결과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CB19126C-D5D8-48F6-9913-D9ED2EB46E6F}"/>
              </a:ext>
            </a:extLst>
          </p:cNvPr>
          <p:cNvSpPr txBox="1">
            <a:spLocks/>
          </p:cNvSpPr>
          <p:nvPr/>
        </p:nvSpPr>
        <p:spPr>
          <a:xfrm>
            <a:off x="471964" y="2446020"/>
            <a:ext cx="3812858" cy="226024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▶ </a:t>
            </a:r>
            <a:r>
              <a:rPr lang="en-US" altLang="ko-KR"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P</a:t>
            </a:r>
            <a:r>
              <a:rPr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MS </a:t>
            </a:r>
            <a:r>
              <a:rPr sz="8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(Knowledge Mangement) : </a:t>
            </a:r>
            <a:r>
              <a:rPr lang="ko-KR" altLang="en-US" sz="8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팀 채팅 첫 화면</a:t>
            </a:r>
          </a:p>
        </p:txBody>
      </p:sp>
      <p:pic>
        <p:nvPicPr>
          <p:cNvPr id="6" name="Picture ">
            <a:extLst>
              <a:ext uri="{FF2B5EF4-FFF2-40B4-BE49-F238E27FC236}">
                <a16:creationId xmlns:a16="http://schemas.microsoft.com/office/drawing/2014/main" id="{9B1542B3-8CB7-42F5-8102-73B984F24F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006" y="2102644"/>
            <a:ext cx="4719638" cy="3437573"/>
          </a:xfrm>
          <a:prstGeom prst="rect">
            <a:avLst/>
          </a:prstGeom>
          <a:noFill/>
        </p:spPr>
      </p:pic>
      <p:pic>
        <p:nvPicPr>
          <p:cNvPr id="7" name="Picture ">
            <a:extLst>
              <a:ext uri="{FF2B5EF4-FFF2-40B4-BE49-F238E27FC236}">
                <a16:creationId xmlns:a16="http://schemas.microsoft.com/office/drawing/2014/main" id="{BBE77B93-0A55-47C2-821D-2FD1D4C2934D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18948" y="1986915"/>
            <a:ext cx="682466" cy="684848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" name="Rect 0">
            <a:extLst>
              <a:ext uri="{FF2B5EF4-FFF2-40B4-BE49-F238E27FC236}">
                <a16:creationId xmlns:a16="http://schemas.microsoft.com/office/drawing/2014/main" id="{FE02C6E3-0235-49F3-BD38-89222EE9446E}"/>
              </a:ext>
            </a:extLst>
          </p:cNvPr>
          <p:cNvSpPr txBox="1">
            <a:spLocks/>
          </p:cNvSpPr>
          <p:nvPr/>
        </p:nvSpPr>
        <p:spPr>
          <a:xfrm>
            <a:off x="7566661" y="2272666"/>
            <a:ext cx="531971" cy="21448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050">
                <a:solidFill>
                  <a:srgbClr val="000000"/>
                </a:solidFill>
                <a:latin typeface="NanumGothic" charset="0"/>
                <a:ea typeface="NanumGothic" charset="0"/>
                <a:cs typeface="맑은 고딕" charset="0"/>
              </a:rPr>
              <a:t>사용자</a:t>
            </a:r>
            <a:endParaRPr lang="ko-KR" altLang="en-US" sz="1050">
              <a:solidFill>
                <a:srgbClr val="000000"/>
              </a:solidFill>
              <a:latin typeface="NanumGothic" charset="0"/>
              <a:ea typeface="NanumGothic" charset="0"/>
              <a:cs typeface="맑은 고딕" charset="0"/>
            </a:endParaRPr>
          </a:p>
        </p:txBody>
      </p:sp>
      <p:cxnSp>
        <p:nvCxnSpPr>
          <p:cNvPr id="9" name="Rect 0">
            <a:extLst>
              <a:ext uri="{FF2B5EF4-FFF2-40B4-BE49-F238E27FC236}">
                <a16:creationId xmlns:a16="http://schemas.microsoft.com/office/drawing/2014/main" id="{7051C21B-FDAE-41E1-847B-136772982136}"/>
              </a:ext>
            </a:extLst>
          </p:cNvPr>
          <p:cNvCxnSpPr/>
          <p:nvPr/>
        </p:nvCxnSpPr>
        <p:spPr>
          <a:xfrm>
            <a:off x="7174707" y="2784634"/>
            <a:ext cx="28099" cy="1442085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>
            <a:extLst>
              <a:ext uri="{FF2B5EF4-FFF2-40B4-BE49-F238E27FC236}">
                <a16:creationId xmlns:a16="http://schemas.microsoft.com/office/drawing/2014/main" id="{29EC402A-868C-41BB-8B19-611150BFFC70}"/>
              </a:ext>
            </a:extLst>
          </p:cNvPr>
          <p:cNvSpPr txBox="1">
            <a:spLocks/>
          </p:cNvSpPr>
          <p:nvPr/>
        </p:nvSpPr>
        <p:spPr>
          <a:xfrm>
            <a:off x="1309211" y="1782604"/>
            <a:ext cx="1965960" cy="28373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콜라보</a:t>
            </a:r>
            <a:r>
              <a: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: 제안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latin typeface="NanumGothic" charset="0"/>
              <a:ea typeface="NanumGothic" charset="0"/>
              <a:cs typeface="Arial" charset="0"/>
            </a:endParaRPr>
          </a:p>
        </p:txBody>
      </p:sp>
      <p:pic>
        <p:nvPicPr>
          <p:cNvPr id="11" name="Picture ">
            <a:extLst>
              <a:ext uri="{FF2B5EF4-FFF2-40B4-BE49-F238E27FC236}">
                <a16:creationId xmlns:a16="http://schemas.microsoft.com/office/drawing/2014/main" id="{C4C2C21A-EA13-4FA3-9FC8-94A7E98DD6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772" y="1734979"/>
            <a:ext cx="416719" cy="416719"/>
          </a:xfrm>
          <a:prstGeom prst="rect">
            <a:avLst/>
          </a:prstGeom>
          <a:noFill/>
        </p:spPr>
      </p:pic>
      <p:pic>
        <p:nvPicPr>
          <p:cNvPr id="12" name="Picture ">
            <a:extLst>
              <a:ext uri="{FF2B5EF4-FFF2-40B4-BE49-F238E27FC236}">
                <a16:creationId xmlns:a16="http://schemas.microsoft.com/office/drawing/2014/main" id="{20893332-D523-4418-82DB-B9EF7BC6633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5285" y="2105025"/>
            <a:ext cx="4719638" cy="3437573"/>
          </a:xfrm>
          <a:prstGeom prst="rect">
            <a:avLst/>
          </a:prstGeom>
          <a:noFill/>
        </p:spPr>
      </p:pic>
      <p:sp>
        <p:nvSpPr>
          <p:cNvPr id="13" name="Rect 0">
            <a:extLst>
              <a:ext uri="{FF2B5EF4-FFF2-40B4-BE49-F238E27FC236}">
                <a16:creationId xmlns:a16="http://schemas.microsoft.com/office/drawing/2014/main" id="{2CC8BA6C-8765-4C59-82A1-AA3C6E8BF027}"/>
              </a:ext>
            </a:extLst>
          </p:cNvPr>
          <p:cNvSpPr>
            <a:spLocks/>
          </p:cNvSpPr>
          <p:nvPr/>
        </p:nvSpPr>
        <p:spPr>
          <a:xfrm>
            <a:off x="7335203" y="3165157"/>
            <a:ext cx="1372076" cy="463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>
              <a:defRPr/>
            </a:pPr>
            <a:r>
              <a:rPr lang="ko-KR" altLang="en-US" sz="1350" b="1"/>
              <a:t>콜라보 제안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219646-67CA-424A-86AA-4E5BF63A220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0" y="2105026"/>
            <a:ext cx="4763453" cy="3459956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01023FC-C05C-4D77-9EE1-437C2674E57E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6576" y="4453414"/>
            <a:ext cx="682466" cy="684848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" name="텍스트 상자 3">
            <a:extLst>
              <a:ext uri="{FF2B5EF4-FFF2-40B4-BE49-F238E27FC236}">
                <a16:creationId xmlns:a16="http://schemas.microsoft.com/office/drawing/2014/main" id="{B399A1E7-3A07-494F-B057-629F0F189F76}"/>
              </a:ext>
            </a:extLst>
          </p:cNvPr>
          <p:cNvSpPr txBox="1">
            <a:spLocks/>
          </p:cNvSpPr>
          <p:nvPr/>
        </p:nvSpPr>
        <p:spPr>
          <a:xfrm>
            <a:off x="7668578" y="4794886"/>
            <a:ext cx="531971" cy="21448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050">
                <a:solidFill>
                  <a:srgbClr val="000000"/>
                </a:solidFill>
                <a:latin typeface="NanumGothic" charset="0"/>
                <a:ea typeface="NanumGothic" charset="0"/>
                <a:cs typeface="맑은 고딕" charset="0"/>
              </a:rPr>
              <a:t>사용자</a:t>
            </a:r>
            <a:endParaRPr lang="ko-KR" altLang="en-US" sz="1050">
              <a:solidFill>
                <a:srgbClr val="000000"/>
              </a:solidFill>
              <a:latin typeface="NanumGothic" charset="0"/>
              <a:ea typeface="NanumGothic" charset="0"/>
              <a:cs typeface="맑은 고딕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1C8190E-E9E3-4B64-8A6A-7A0D43CBCB3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59" y="1820704"/>
            <a:ext cx="2395538" cy="2053590"/>
          </a:xfrm>
          <a:prstGeom prst="rect">
            <a:avLst/>
          </a:prstGeom>
          <a:noFill/>
        </p:spPr>
      </p:pic>
      <p:sp>
        <p:nvSpPr>
          <p:cNvPr id="18" name="도형 7">
            <a:extLst>
              <a:ext uri="{FF2B5EF4-FFF2-40B4-BE49-F238E27FC236}">
                <a16:creationId xmlns:a16="http://schemas.microsoft.com/office/drawing/2014/main" id="{61BD5089-CA09-4404-B002-C7C21F59EEE1}"/>
              </a:ext>
            </a:extLst>
          </p:cNvPr>
          <p:cNvSpPr>
            <a:spLocks/>
          </p:cNvSpPr>
          <p:nvPr/>
        </p:nvSpPr>
        <p:spPr>
          <a:xfrm>
            <a:off x="3708559" y="4066699"/>
            <a:ext cx="1726406" cy="943928"/>
          </a:xfrm>
          <a:prstGeom prst="bentUpArrow">
            <a:avLst>
              <a:gd name="adj1" fmla="val 23009"/>
              <a:gd name="adj2" fmla="val 25000"/>
              <a:gd name="adj3" fmla="val 25000"/>
            </a:avLst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/>
            <a:endParaRPr lang="ko-KR" altLang="en-US" sz="1350">
              <a:latin typeface="HY신명조" charset="0"/>
              <a:ea typeface="HY신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83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ABD68-8D65-414B-8636-3DC83DFE1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83085"/>
            <a:ext cx="9144000" cy="51435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1D307E5-5280-4F48-BC00-E275F1CD1B77}"/>
              </a:ext>
            </a:extLst>
          </p:cNvPr>
          <p:cNvGrpSpPr/>
          <p:nvPr/>
        </p:nvGrpSpPr>
        <p:grpSpPr>
          <a:xfrm>
            <a:off x="625392" y="2997116"/>
            <a:ext cx="3251284" cy="863768"/>
            <a:chOff x="3792955" y="2747211"/>
            <a:chExt cx="4335045" cy="11516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52BDBD4-CA02-4D68-A1B5-951D0166F2A1}"/>
                </a:ext>
              </a:extLst>
            </p:cNvPr>
            <p:cNvSpPr/>
            <p:nvPr/>
          </p:nvSpPr>
          <p:spPr>
            <a:xfrm>
              <a:off x="3792955" y="2747211"/>
              <a:ext cx="4335045" cy="1151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1F4567-BA9C-49C3-B5F9-1275F55A02EC}"/>
                </a:ext>
              </a:extLst>
            </p:cNvPr>
            <p:cNvSpPr txBox="1"/>
            <p:nvPr/>
          </p:nvSpPr>
          <p:spPr>
            <a:xfrm>
              <a:off x="4143314" y="2999890"/>
              <a:ext cx="352489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</a:rPr>
                <a:t>1.</a:t>
              </a:r>
              <a:r>
                <a:rPr lang="ko-KR" altLang="en-US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</a:rPr>
                <a:t> 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122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 0">
            <a:extLst>
              <a:ext uri="{FF2B5EF4-FFF2-40B4-BE49-F238E27FC236}">
                <a16:creationId xmlns:a16="http://schemas.microsoft.com/office/drawing/2014/main" id="{AC97B1FF-4277-4844-84F5-85E87828D4C8}"/>
              </a:ext>
            </a:extLst>
          </p:cNvPr>
          <p:cNvSpPr>
            <a:spLocks/>
          </p:cNvSpPr>
          <p:nvPr/>
        </p:nvSpPr>
        <p:spPr>
          <a:xfrm>
            <a:off x="-476" y="857251"/>
            <a:ext cx="9144476" cy="95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20" name="Rect 0">
            <a:extLst>
              <a:ext uri="{FF2B5EF4-FFF2-40B4-BE49-F238E27FC236}">
                <a16:creationId xmlns:a16="http://schemas.microsoft.com/office/drawing/2014/main" id="{CBA359DF-D0A8-499E-9600-C0B42C5C0F92}"/>
              </a:ext>
            </a:extLst>
          </p:cNvPr>
          <p:cNvCxnSpPr/>
          <p:nvPr/>
        </p:nvCxnSpPr>
        <p:spPr>
          <a:xfrm>
            <a:off x="-114776" y="1647826"/>
            <a:ext cx="9258776" cy="476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>
            <a:extLst>
              <a:ext uri="{FF2B5EF4-FFF2-40B4-BE49-F238E27FC236}">
                <a16:creationId xmlns:a16="http://schemas.microsoft.com/office/drawing/2014/main" id="{1B1BBC93-2859-4E7D-87DB-B9D1A0D28463}"/>
              </a:ext>
            </a:extLst>
          </p:cNvPr>
          <p:cNvSpPr txBox="1">
            <a:spLocks/>
          </p:cNvSpPr>
          <p:nvPr/>
        </p:nvSpPr>
        <p:spPr>
          <a:xfrm>
            <a:off x="647224" y="1071563"/>
            <a:ext cx="1744708" cy="438582"/>
          </a:xfrm>
          <a:prstGeom prst="rect">
            <a:avLst/>
          </a:prstGeom>
          <a:noFill/>
        </p:spPr>
        <p:txBody>
          <a:bodyPr vert="horz" wrap="none" lIns="68580" tIns="34290" rIns="68580" bIns="34290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/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3.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수행 결과</a:t>
            </a: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AFEEE050-1E6E-4CDD-86D6-439BA4199F0E}"/>
              </a:ext>
            </a:extLst>
          </p:cNvPr>
          <p:cNvSpPr txBox="1">
            <a:spLocks/>
          </p:cNvSpPr>
          <p:nvPr/>
        </p:nvSpPr>
        <p:spPr>
          <a:xfrm>
            <a:off x="471964" y="2446020"/>
            <a:ext cx="3812858" cy="226024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▶ </a:t>
            </a:r>
            <a:r>
              <a:rPr lang="en-US" altLang="ko-KR"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P</a:t>
            </a:r>
            <a:r>
              <a:rPr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MS </a:t>
            </a:r>
            <a:r>
              <a:rPr sz="8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(Knowledge Mangement) : </a:t>
            </a:r>
            <a:r>
              <a:rPr lang="ko-KR" altLang="en-US" sz="8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팀 채팅 첫 화면</a:t>
            </a:r>
          </a:p>
        </p:txBody>
      </p:sp>
      <p:pic>
        <p:nvPicPr>
          <p:cNvPr id="23" name="Picture ">
            <a:extLst>
              <a:ext uri="{FF2B5EF4-FFF2-40B4-BE49-F238E27FC236}">
                <a16:creationId xmlns:a16="http://schemas.microsoft.com/office/drawing/2014/main" id="{B8B43C77-FDEB-451C-A65D-A8D4521FE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006" y="2102644"/>
            <a:ext cx="4719638" cy="3437573"/>
          </a:xfrm>
          <a:prstGeom prst="rect">
            <a:avLst/>
          </a:prstGeom>
          <a:noFill/>
        </p:spPr>
      </p:pic>
      <p:pic>
        <p:nvPicPr>
          <p:cNvPr id="24" name="Picture ">
            <a:extLst>
              <a:ext uri="{FF2B5EF4-FFF2-40B4-BE49-F238E27FC236}">
                <a16:creationId xmlns:a16="http://schemas.microsoft.com/office/drawing/2014/main" id="{138EB40E-C46A-4E97-AD29-0E41D8FDBA53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0739" y="3359467"/>
            <a:ext cx="682466" cy="684848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5" name="Rect 0">
            <a:extLst>
              <a:ext uri="{FF2B5EF4-FFF2-40B4-BE49-F238E27FC236}">
                <a16:creationId xmlns:a16="http://schemas.microsoft.com/office/drawing/2014/main" id="{A433FEDF-4BE6-4342-9B2F-CDD4920AC482}"/>
              </a:ext>
            </a:extLst>
          </p:cNvPr>
          <p:cNvSpPr txBox="1">
            <a:spLocks/>
          </p:cNvSpPr>
          <p:nvPr/>
        </p:nvSpPr>
        <p:spPr>
          <a:xfrm>
            <a:off x="5985986" y="4269106"/>
            <a:ext cx="531971" cy="21448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050">
                <a:solidFill>
                  <a:srgbClr val="000000"/>
                </a:solidFill>
                <a:latin typeface="NanumGothic" charset="0"/>
                <a:ea typeface="NanumGothic" charset="0"/>
                <a:cs typeface="맑은 고딕" charset="0"/>
              </a:rPr>
              <a:t>사용자</a:t>
            </a:r>
            <a:endParaRPr lang="ko-KR" altLang="en-US" sz="1050">
              <a:solidFill>
                <a:srgbClr val="000000"/>
              </a:solidFill>
              <a:latin typeface="NanumGothic" charset="0"/>
              <a:ea typeface="NanumGothic" charset="0"/>
              <a:cs typeface="맑은 고딕" charset="0"/>
            </a:endParaRPr>
          </a:p>
        </p:txBody>
      </p:sp>
      <p:cxnSp>
        <p:nvCxnSpPr>
          <p:cNvPr id="26" name="Rect 0">
            <a:extLst>
              <a:ext uri="{FF2B5EF4-FFF2-40B4-BE49-F238E27FC236}">
                <a16:creationId xmlns:a16="http://schemas.microsoft.com/office/drawing/2014/main" id="{0071443F-9C1E-4340-A5C9-8463147BC302}"/>
              </a:ext>
            </a:extLst>
          </p:cNvPr>
          <p:cNvCxnSpPr/>
          <p:nvPr/>
        </p:nvCxnSpPr>
        <p:spPr>
          <a:xfrm flipV="1">
            <a:off x="6820853" y="3207544"/>
            <a:ext cx="624364" cy="430054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 0">
            <a:extLst>
              <a:ext uri="{FF2B5EF4-FFF2-40B4-BE49-F238E27FC236}">
                <a16:creationId xmlns:a16="http://schemas.microsoft.com/office/drawing/2014/main" id="{5FEBECF2-1394-4B77-99D5-61DB4CD2D5C3}"/>
              </a:ext>
            </a:extLst>
          </p:cNvPr>
          <p:cNvSpPr txBox="1">
            <a:spLocks/>
          </p:cNvSpPr>
          <p:nvPr/>
        </p:nvSpPr>
        <p:spPr>
          <a:xfrm>
            <a:off x="1309211" y="1782604"/>
            <a:ext cx="1965960" cy="28373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콜라보</a:t>
            </a:r>
            <a:r>
              <a: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: 프로젝트 생성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latin typeface="NanumGothic" charset="0"/>
              <a:ea typeface="NanumGothic" charset="0"/>
              <a:cs typeface="Arial" charset="0"/>
            </a:endParaRPr>
          </a:p>
        </p:txBody>
      </p:sp>
      <p:pic>
        <p:nvPicPr>
          <p:cNvPr id="28" name="Picture ">
            <a:extLst>
              <a:ext uri="{FF2B5EF4-FFF2-40B4-BE49-F238E27FC236}">
                <a16:creationId xmlns:a16="http://schemas.microsoft.com/office/drawing/2014/main" id="{B602325D-BA00-4424-B428-95C29455CB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772" y="1734979"/>
            <a:ext cx="416719" cy="416719"/>
          </a:xfrm>
          <a:prstGeom prst="rect">
            <a:avLst/>
          </a:prstGeom>
          <a:noFill/>
        </p:spPr>
      </p:pic>
      <p:pic>
        <p:nvPicPr>
          <p:cNvPr id="29" name="Picture ">
            <a:extLst>
              <a:ext uri="{FF2B5EF4-FFF2-40B4-BE49-F238E27FC236}">
                <a16:creationId xmlns:a16="http://schemas.microsoft.com/office/drawing/2014/main" id="{34790C5B-9DD1-400B-A042-49126A6F330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5285" y="2105025"/>
            <a:ext cx="4719638" cy="3437573"/>
          </a:xfrm>
          <a:prstGeom prst="rect">
            <a:avLst/>
          </a:prstGeom>
          <a:noFill/>
        </p:spPr>
      </p:pic>
      <p:sp>
        <p:nvSpPr>
          <p:cNvPr id="30" name="Rect 0">
            <a:extLst>
              <a:ext uri="{FF2B5EF4-FFF2-40B4-BE49-F238E27FC236}">
                <a16:creationId xmlns:a16="http://schemas.microsoft.com/office/drawing/2014/main" id="{76016498-F1B3-4775-B7C8-261F3404AD81}"/>
              </a:ext>
            </a:extLst>
          </p:cNvPr>
          <p:cNvSpPr>
            <a:spLocks/>
          </p:cNvSpPr>
          <p:nvPr/>
        </p:nvSpPr>
        <p:spPr>
          <a:xfrm>
            <a:off x="7543324" y="2894647"/>
            <a:ext cx="1372076" cy="463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>
              <a:defRPr/>
            </a:pPr>
            <a:r>
              <a:rPr lang="ko-KR" altLang="en-US" sz="1350" b="1"/>
              <a:t>콜라보 생성</a:t>
            </a:r>
          </a:p>
        </p:txBody>
      </p:sp>
      <p:pic>
        <p:nvPicPr>
          <p:cNvPr id="31" name="Picture ">
            <a:extLst>
              <a:ext uri="{FF2B5EF4-FFF2-40B4-BE49-F238E27FC236}">
                <a16:creationId xmlns:a16="http://schemas.microsoft.com/office/drawing/2014/main" id="{952C47C8-DAC9-44A6-9623-E483BFB9C38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0" y="2105026"/>
            <a:ext cx="4763453" cy="3459956"/>
          </a:xfrm>
          <a:prstGeom prst="rect">
            <a:avLst/>
          </a:prstGeom>
          <a:noFill/>
        </p:spPr>
      </p:pic>
      <p:pic>
        <p:nvPicPr>
          <p:cNvPr id="32" name="Picture ">
            <a:extLst>
              <a:ext uri="{FF2B5EF4-FFF2-40B4-BE49-F238E27FC236}">
                <a16:creationId xmlns:a16="http://schemas.microsoft.com/office/drawing/2014/main" id="{731A12BC-1C47-4EAE-8E59-AB3187AACEB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1" y="2105025"/>
            <a:ext cx="4770120" cy="3452813"/>
          </a:xfrm>
          <a:prstGeom prst="rect">
            <a:avLst/>
          </a:prstGeom>
          <a:noFill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E889126-D717-458E-94DE-5E9C13CD4F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38" y="1737837"/>
            <a:ext cx="2534126" cy="2054066"/>
          </a:xfrm>
          <a:prstGeom prst="rect">
            <a:avLst/>
          </a:prstGeom>
          <a:noFill/>
        </p:spPr>
      </p:pic>
      <p:sp>
        <p:nvSpPr>
          <p:cNvPr id="34" name="도형 12">
            <a:extLst>
              <a:ext uri="{FF2B5EF4-FFF2-40B4-BE49-F238E27FC236}">
                <a16:creationId xmlns:a16="http://schemas.microsoft.com/office/drawing/2014/main" id="{9FD09EF6-A0C8-4014-832A-DC003D645FA5}"/>
              </a:ext>
            </a:extLst>
          </p:cNvPr>
          <p:cNvSpPr>
            <a:spLocks/>
          </p:cNvSpPr>
          <p:nvPr/>
        </p:nvSpPr>
        <p:spPr>
          <a:xfrm>
            <a:off x="1788319" y="3872865"/>
            <a:ext cx="2364105" cy="430054"/>
          </a:xfrm>
          <a:prstGeom prst="bentUpArrow">
            <a:avLst>
              <a:gd name="adj1" fmla="val 23009"/>
              <a:gd name="adj2" fmla="val 25000"/>
              <a:gd name="adj3" fmla="val 25000"/>
            </a:avLst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/>
            <a:endParaRPr lang="ko-KR" altLang="en-US" sz="1350">
              <a:latin typeface="HY신명조" charset="0"/>
              <a:ea typeface="HY신명조" charset="0"/>
            </a:endParaRPr>
          </a:p>
        </p:txBody>
      </p:sp>
      <p:sp>
        <p:nvSpPr>
          <p:cNvPr id="35" name="도형 15">
            <a:extLst>
              <a:ext uri="{FF2B5EF4-FFF2-40B4-BE49-F238E27FC236}">
                <a16:creationId xmlns:a16="http://schemas.microsoft.com/office/drawing/2014/main" id="{8DF950D2-B652-4FB9-8575-65BC9F0B9E87}"/>
              </a:ext>
            </a:extLst>
          </p:cNvPr>
          <p:cNvSpPr>
            <a:spLocks/>
          </p:cNvSpPr>
          <p:nvPr/>
        </p:nvSpPr>
        <p:spPr>
          <a:xfrm>
            <a:off x="7562851" y="4022884"/>
            <a:ext cx="1372076" cy="463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>
              <a:defRPr/>
            </a:pPr>
            <a:r>
              <a:rPr lang="ko-KR" altLang="en-US" sz="1350" b="1"/>
              <a:t>멤버 초대</a:t>
            </a:r>
          </a:p>
        </p:txBody>
      </p:sp>
      <p:cxnSp>
        <p:nvCxnSpPr>
          <p:cNvPr id="36" name="도형 16">
            <a:extLst>
              <a:ext uri="{FF2B5EF4-FFF2-40B4-BE49-F238E27FC236}">
                <a16:creationId xmlns:a16="http://schemas.microsoft.com/office/drawing/2014/main" id="{FD769557-8E68-4595-9EC7-4DB13633B377}"/>
              </a:ext>
            </a:extLst>
          </p:cNvPr>
          <p:cNvCxnSpPr/>
          <p:nvPr/>
        </p:nvCxnSpPr>
        <p:spPr>
          <a:xfrm>
            <a:off x="6819424" y="3780949"/>
            <a:ext cx="625793" cy="439103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968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 0">
            <a:extLst>
              <a:ext uri="{FF2B5EF4-FFF2-40B4-BE49-F238E27FC236}">
                <a16:creationId xmlns:a16="http://schemas.microsoft.com/office/drawing/2014/main" id="{AEC943FA-ADAE-4991-A148-765E26B15C74}"/>
              </a:ext>
            </a:extLst>
          </p:cNvPr>
          <p:cNvSpPr>
            <a:spLocks/>
          </p:cNvSpPr>
          <p:nvPr/>
        </p:nvSpPr>
        <p:spPr>
          <a:xfrm>
            <a:off x="-476" y="857251"/>
            <a:ext cx="9144476" cy="95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20" name="Rect 0">
            <a:extLst>
              <a:ext uri="{FF2B5EF4-FFF2-40B4-BE49-F238E27FC236}">
                <a16:creationId xmlns:a16="http://schemas.microsoft.com/office/drawing/2014/main" id="{6C8C3EF6-FE6F-40C1-907C-79B7C6DA6983}"/>
              </a:ext>
            </a:extLst>
          </p:cNvPr>
          <p:cNvCxnSpPr/>
          <p:nvPr/>
        </p:nvCxnSpPr>
        <p:spPr>
          <a:xfrm>
            <a:off x="-114776" y="1647826"/>
            <a:ext cx="9258776" cy="476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>
            <a:extLst>
              <a:ext uri="{FF2B5EF4-FFF2-40B4-BE49-F238E27FC236}">
                <a16:creationId xmlns:a16="http://schemas.microsoft.com/office/drawing/2014/main" id="{6074CB2D-AD8A-43E3-B8EF-3B50DE92965E}"/>
              </a:ext>
            </a:extLst>
          </p:cNvPr>
          <p:cNvSpPr txBox="1">
            <a:spLocks/>
          </p:cNvSpPr>
          <p:nvPr/>
        </p:nvSpPr>
        <p:spPr>
          <a:xfrm>
            <a:off x="647224" y="1071563"/>
            <a:ext cx="1744708" cy="438582"/>
          </a:xfrm>
          <a:prstGeom prst="rect">
            <a:avLst/>
          </a:prstGeom>
          <a:noFill/>
        </p:spPr>
        <p:txBody>
          <a:bodyPr vert="horz" wrap="none" lIns="68580" tIns="34290" rIns="68580" bIns="34290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/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3.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수행 결과</a:t>
            </a: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55981AB7-89B9-4524-8D10-184B0949BA3B}"/>
              </a:ext>
            </a:extLst>
          </p:cNvPr>
          <p:cNvSpPr txBox="1">
            <a:spLocks/>
          </p:cNvSpPr>
          <p:nvPr/>
        </p:nvSpPr>
        <p:spPr>
          <a:xfrm>
            <a:off x="471964" y="2446020"/>
            <a:ext cx="3812858" cy="226024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▶ </a:t>
            </a:r>
            <a:r>
              <a:rPr lang="en-US" altLang="ko-KR"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P</a:t>
            </a:r>
            <a:r>
              <a:rPr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MS </a:t>
            </a:r>
            <a:r>
              <a:rPr sz="8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(Knowledge Mangement) : </a:t>
            </a:r>
            <a:r>
              <a:rPr lang="ko-KR" altLang="en-US" sz="8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팀 채팅 첫 화면</a:t>
            </a:r>
          </a:p>
        </p:txBody>
      </p:sp>
      <p:pic>
        <p:nvPicPr>
          <p:cNvPr id="23" name="Picture ">
            <a:extLst>
              <a:ext uri="{FF2B5EF4-FFF2-40B4-BE49-F238E27FC236}">
                <a16:creationId xmlns:a16="http://schemas.microsoft.com/office/drawing/2014/main" id="{F9A8C0AB-8907-4386-A921-A8EAF309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006" y="2102644"/>
            <a:ext cx="4719638" cy="3437573"/>
          </a:xfrm>
          <a:prstGeom prst="rect">
            <a:avLst/>
          </a:prstGeom>
          <a:noFill/>
        </p:spPr>
      </p:pic>
      <p:pic>
        <p:nvPicPr>
          <p:cNvPr id="24" name="Picture ">
            <a:extLst>
              <a:ext uri="{FF2B5EF4-FFF2-40B4-BE49-F238E27FC236}">
                <a16:creationId xmlns:a16="http://schemas.microsoft.com/office/drawing/2014/main" id="{9D915113-F321-459F-BBA1-17743BB8E1CC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0739" y="3359467"/>
            <a:ext cx="682466" cy="684848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5" name="Rect 0">
            <a:extLst>
              <a:ext uri="{FF2B5EF4-FFF2-40B4-BE49-F238E27FC236}">
                <a16:creationId xmlns:a16="http://schemas.microsoft.com/office/drawing/2014/main" id="{6EA467F7-962D-45E3-9661-0718D06C9E77}"/>
              </a:ext>
            </a:extLst>
          </p:cNvPr>
          <p:cNvSpPr txBox="1">
            <a:spLocks/>
          </p:cNvSpPr>
          <p:nvPr/>
        </p:nvSpPr>
        <p:spPr>
          <a:xfrm>
            <a:off x="5985986" y="4269106"/>
            <a:ext cx="531971" cy="21448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050">
                <a:solidFill>
                  <a:srgbClr val="000000"/>
                </a:solidFill>
                <a:latin typeface="NanumGothic" charset="0"/>
                <a:ea typeface="NanumGothic" charset="0"/>
                <a:cs typeface="맑은 고딕" charset="0"/>
              </a:rPr>
              <a:t>사용자</a:t>
            </a:r>
            <a:endParaRPr lang="ko-KR" altLang="en-US" sz="1050">
              <a:solidFill>
                <a:srgbClr val="000000"/>
              </a:solidFill>
              <a:latin typeface="NanumGothic" charset="0"/>
              <a:ea typeface="NanumGothic" charset="0"/>
              <a:cs typeface="맑은 고딕" charset="0"/>
            </a:endParaRPr>
          </a:p>
        </p:txBody>
      </p:sp>
      <p:cxnSp>
        <p:nvCxnSpPr>
          <p:cNvPr id="26" name="Rect 0">
            <a:extLst>
              <a:ext uri="{FF2B5EF4-FFF2-40B4-BE49-F238E27FC236}">
                <a16:creationId xmlns:a16="http://schemas.microsoft.com/office/drawing/2014/main" id="{C4ABEC84-26EA-46EB-BE09-2955373CF4A2}"/>
              </a:ext>
            </a:extLst>
          </p:cNvPr>
          <p:cNvCxnSpPr/>
          <p:nvPr/>
        </p:nvCxnSpPr>
        <p:spPr>
          <a:xfrm>
            <a:off x="6765608" y="3727132"/>
            <a:ext cx="651986" cy="476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 0">
            <a:extLst>
              <a:ext uri="{FF2B5EF4-FFF2-40B4-BE49-F238E27FC236}">
                <a16:creationId xmlns:a16="http://schemas.microsoft.com/office/drawing/2014/main" id="{1938E222-3690-42FC-970B-7AEBFA9EA36F}"/>
              </a:ext>
            </a:extLst>
          </p:cNvPr>
          <p:cNvSpPr txBox="1">
            <a:spLocks/>
          </p:cNvSpPr>
          <p:nvPr/>
        </p:nvSpPr>
        <p:spPr>
          <a:xfrm>
            <a:off x="1309211" y="1782604"/>
            <a:ext cx="1965960" cy="28373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콜라보</a:t>
            </a:r>
            <a:r>
              <a: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: 리스트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latin typeface="NanumGothic" charset="0"/>
              <a:ea typeface="NanumGothic" charset="0"/>
              <a:cs typeface="Arial" charset="0"/>
            </a:endParaRPr>
          </a:p>
        </p:txBody>
      </p:sp>
      <p:pic>
        <p:nvPicPr>
          <p:cNvPr id="28" name="Picture ">
            <a:extLst>
              <a:ext uri="{FF2B5EF4-FFF2-40B4-BE49-F238E27FC236}">
                <a16:creationId xmlns:a16="http://schemas.microsoft.com/office/drawing/2014/main" id="{B7D4FE6C-91E8-4E0D-8558-4951B9F0FE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772" y="1734979"/>
            <a:ext cx="416719" cy="416719"/>
          </a:xfrm>
          <a:prstGeom prst="rect">
            <a:avLst/>
          </a:prstGeom>
          <a:noFill/>
        </p:spPr>
      </p:pic>
      <p:pic>
        <p:nvPicPr>
          <p:cNvPr id="29" name="Picture ">
            <a:extLst>
              <a:ext uri="{FF2B5EF4-FFF2-40B4-BE49-F238E27FC236}">
                <a16:creationId xmlns:a16="http://schemas.microsoft.com/office/drawing/2014/main" id="{7517D594-6C0C-455F-AF5D-C22CA864E6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5285" y="2105025"/>
            <a:ext cx="4719638" cy="3437573"/>
          </a:xfrm>
          <a:prstGeom prst="rect">
            <a:avLst/>
          </a:prstGeom>
          <a:noFill/>
        </p:spPr>
      </p:pic>
      <p:sp>
        <p:nvSpPr>
          <p:cNvPr id="30" name="Rect 0">
            <a:extLst>
              <a:ext uri="{FF2B5EF4-FFF2-40B4-BE49-F238E27FC236}">
                <a16:creationId xmlns:a16="http://schemas.microsoft.com/office/drawing/2014/main" id="{896AD3FA-5597-4DA9-9FAE-007F5714F84A}"/>
              </a:ext>
            </a:extLst>
          </p:cNvPr>
          <p:cNvSpPr>
            <a:spLocks/>
          </p:cNvSpPr>
          <p:nvPr/>
        </p:nvSpPr>
        <p:spPr>
          <a:xfrm>
            <a:off x="7570947" y="3469957"/>
            <a:ext cx="1372076" cy="463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>
              <a:defRPr/>
            </a:pPr>
            <a:r>
              <a:rPr lang="ko-KR" altLang="en-US" sz="1350" b="1"/>
              <a:t>콜라보 리스트</a:t>
            </a:r>
          </a:p>
        </p:txBody>
      </p:sp>
      <p:pic>
        <p:nvPicPr>
          <p:cNvPr id="31" name="Picture ">
            <a:extLst>
              <a:ext uri="{FF2B5EF4-FFF2-40B4-BE49-F238E27FC236}">
                <a16:creationId xmlns:a16="http://schemas.microsoft.com/office/drawing/2014/main" id="{F8E91C1D-7E0A-4305-A2E9-11C8B64722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0" y="2105026"/>
            <a:ext cx="4763453" cy="3459956"/>
          </a:xfrm>
          <a:prstGeom prst="rect">
            <a:avLst/>
          </a:prstGeom>
          <a:noFill/>
        </p:spPr>
      </p:pic>
      <p:pic>
        <p:nvPicPr>
          <p:cNvPr id="32" name="Picture ">
            <a:extLst>
              <a:ext uri="{FF2B5EF4-FFF2-40B4-BE49-F238E27FC236}">
                <a16:creationId xmlns:a16="http://schemas.microsoft.com/office/drawing/2014/main" id="{818CEF5A-56D1-4FA8-A5C0-2D58185DBD4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1" y="2105025"/>
            <a:ext cx="4770120" cy="3452813"/>
          </a:xfrm>
          <a:prstGeom prst="rect">
            <a:avLst/>
          </a:prstGeom>
          <a:noFill/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0D61998-41D8-449D-B69A-FA6C4B4DFA5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9" y="2105025"/>
            <a:ext cx="4803934" cy="3499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309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25CCA0-68AE-45B7-B75C-63167807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7" y="2095499"/>
            <a:ext cx="4762025" cy="3450777"/>
          </a:xfrm>
          <a:prstGeom prst="rect">
            <a:avLst/>
          </a:prstGeom>
        </p:spPr>
      </p:pic>
      <p:sp>
        <p:nvSpPr>
          <p:cNvPr id="19" name="Rect 0">
            <a:extLst>
              <a:ext uri="{FF2B5EF4-FFF2-40B4-BE49-F238E27FC236}">
                <a16:creationId xmlns:a16="http://schemas.microsoft.com/office/drawing/2014/main" id="{D126E020-F428-4965-8DFB-41BF0AD6A9B2}"/>
              </a:ext>
            </a:extLst>
          </p:cNvPr>
          <p:cNvSpPr>
            <a:spLocks/>
          </p:cNvSpPr>
          <p:nvPr/>
        </p:nvSpPr>
        <p:spPr>
          <a:xfrm>
            <a:off x="-476" y="857251"/>
            <a:ext cx="9144476" cy="95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20" name="Rect 0">
            <a:extLst>
              <a:ext uri="{FF2B5EF4-FFF2-40B4-BE49-F238E27FC236}">
                <a16:creationId xmlns:a16="http://schemas.microsoft.com/office/drawing/2014/main" id="{87ED7436-D1EF-4441-8DD6-52E5A55255F9}"/>
              </a:ext>
            </a:extLst>
          </p:cNvPr>
          <p:cNvCxnSpPr/>
          <p:nvPr/>
        </p:nvCxnSpPr>
        <p:spPr>
          <a:xfrm>
            <a:off x="-114776" y="1647826"/>
            <a:ext cx="9258776" cy="476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>
            <a:extLst>
              <a:ext uri="{FF2B5EF4-FFF2-40B4-BE49-F238E27FC236}">
                <a16:creationId xmlns:a16="http://schemas.microsoft.com/office/drawing/2014/main" id="{061F3828-B010-4D50-83B5-DB1506B9DE99}"/>
              </a:ext>
            </a:extLst>
          </p:cNvPr>
          <p:cNvSpPr txBox="1">
            <a:spLocks/>
          </p:cNvSpPr>
          <p:nvPr/>
        </p:nvSpPr>
        <p:spPr>
          <a:xfrm>
            <a:off x="647224" y="1071563"/>
            <a:ext cx="1744708" cy="438582"/>
          </a:xfrm>
          <a:prstGeom prst="rect">
            <a:avLst/>
          </a:prstGeom>
          <a:noFill/>
        </p:spPr>
        <p:txBody>
          <a:bodyPr vert="horz" wrap="none" lIns="68580" tIns="34290" rIns="68580" bIns="34290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/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3.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수행 결과</a:t>
            </a:r>
          </a:p>
        </p:txBody>
      </p:sp>
      <p:pic>
        <p:nvPicPr>
          <p:cNvPr id="24" name="Picture ">
            <a:extLst>
              <a:ext uri="{FF2B5EF4-FFF2-40B4-BE49-F238E27FC236}">
                <a16:creationId xmlns:a16="http://schemas.microsoft.com/office/drawing/2014/main" id="{63B194E3-1BDA-4E53-B5D1-1533F6CDA38F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0739" y="3359467"/>
            <a:ext cx="682466" cy="684848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5" name="Rect 0">
            <a:extLst>
              <a:ext uri="{FF2B5EF4-FFF2-40B4-BE49-F238E27FC236}">
                <a16:creationId xmlns:a16="http://schemas.microsoft.com/office/drawing/2014/main" id="{32F74D60-5C3E-4309-B27B-3A4EA7F73585}"/>
              </a:ext>
            </a:extLst>
          </p:cNvPr>
          <p:cNvSpPr txBox="1">
            <a:spLocks/>
          </p:cNvSpPr>
          <p:nvPr/>
        </p:nvSpPr>
        <p:spPr>
          <a:xfrm>
            <a:off x="5985986" y="4269106"/>
            <a:ext cx="531971" cy="21448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050">
                <a:solidFill>
                  <a:srgbClr val="000000"/>
                </a:solidFill>
                <a:latin typeface="NanumGothic" charset="0"/>
                <a:ea typeface="NanumGothic" charset="0"/>
                <a:cs typeface="맑은 고딕" charset="0"/>
              </a:rPr>
              <a:t>사용자</a:t>
            </a:r>
            <a:endParaRPr lang="ko-KR" altLang="en-US" sz="1050">
              <a:solidFill>
                <a:srgbClr val="000000"/>
              </a:solidFill>
              <a:latin typeface="NanumGothic" charset="0"/>
              <a:ea typeface="NanumGothic" charset="0"/>
              <a:cs typeface="맑은 고딕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10137647-1784-4207-8924-9DA157E1CF1B}"/>
              </a:ext>
            </a:extLst>
          </p:cNvPr>
          <p:cNvSpPr txBox="1">
            <a:spLocks/>
          </p:cNvSpPr>
          <p:nvPr/>
        </p:nvSpPr>
        <p:spPr>
          <a:xfrm>
            <a:off x="1309211" y="1782604"/>
            <a:ext cx="1965960" cy="28373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콜라보</a:t>
            </a:r>
            <a:r>
              <a: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: 개요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latin typeface="NanumGothic" charset="0"/>
              <a:ea typeface="NanumGothic" charset="0"/>
              <a:cs typeface="Arial" charset="0"/>
            </a:endParaRPr>
          </a:p>
        </p:txBody>
      </p:sp>
      <p:pic>
        <p:nvPicPr>
          <p:cNvPr id="28" name="Picture ">
            <a:extLst>
              <a:ext uri="{FF2B5EF4-FFF2-40B4-BE49-F238E27FC236}">
                <a16:creationId xmlns:a16="http://schemas.microsoft.com/office/drawing/2014/main" id="{34BBF310-09A9-4B10-A842-3502BD8B72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772" y="1734979"/>
            <a:ext cx="416719" cy="416719"/>
          </a:xfrm>
          <a:prstGeom prst="rect">
            <a:avLst/>
          </a:prstGeom>
          <a:noFill/>
        </p:spPr>
      </p:pic>
      <p:sp>
        <p:nvSpPr>
          <p:cNvPr id="35" name="Rect 0">
            <a:extLst>
              <a:ext uri="{FF2B5EF4-FFF2-40B4-BE49-F238E27FC236}">
                <a16:creationId xmlns:a16="http://schemas.microsoft.com/office/drawing/2014/main" id="{09F9FD1E-705E-467B-84E1-D173A42627C3}"/>
              </a:ext>
            </a:extLst>
          </p:cNvPr>
          <p:cNvSpPr>
            <a:spLocks/>
          </p:cNvSpPr>
          <p:nvPr/>
        </p:nvSpPr>
        <p:spPr>
          <a:xfrm>
            <a:off x="7547133" y="3622595"/>
            <a:ext cx="1372076" cy="463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>
              <a:defRPr/>
            </a:pPr>
            <a:r>
              <a:rPr lang="ko-KR" altLang="en-US" sz="1350" b="1"/>
              <a:t>멤버 추가</a:t>
            </a:r>
          </a:p>
        </p:txBody>
      </p:sp>
      <p:cxnSp>
        <p:nvCxnSpPr>
          <p:cNvPr id="36" name="Rect 0">
            <a:extLst>
              <a:ext uri="{FF2B5EF4-FFF2-40B4-BE49-F238E27FC236}">
                <a16:creationId xmlns:a16="http://schemas.microsoft.com/office/drawing/2014/main" id="{05CE4095-7208-48CA-B935-DC181E02DDA7}"/>
              </a:ext>
            </a:extLst>
          </p:cNvPr>
          <p:cNvCxnSpPr>
            <a:cxnSpLocks/>
          </p:cNvCxnSpPr>
          <p:nvPr/>
        </p:nvCxnSpPr>
        <p:spPr>
          <a:xfrm>
            <a:off x="6779419" y="3824287"/>
            <a:ext cx="672941" cy="0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9596A755-3573-4785-A48F-6BC56F95D5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602" y="4011454"/>
            <a:ext cx="1890713" cy="1524476"/>
          </a:xfrm>
          <a:prstGeom prst="rect">
            <a:avLst/>
          </a:prstGeom>
          <a:noFill/>
        </p:spPr>
      </p:pic>
      <p:sp>
        <p:nvSpPr>
          <p:cNvPr id="40" name="도형 22">
            <a:extLst>
              <a:ext uri="{FF2B5EF4-FFF2-40B4-BE49-F238E27FC236}">
                <a16:creationId xmlns:a16="http://schemas.microsoft.com/office/drawing/2014/main" id="{51E6E8C2-C58D-41E9-869E-74DD7DF7CA5B}"/>
              </a:ext>
            </a:extLst>
          </p:cNvPr>
          <p:cNvSpPr>
            <a:spLocks/>
          </p:cNvSpPr>
          <p:nvPr/>
        </p:nvSpPr>
        <p:spPr>
          <a:xfrm rot="5400000">
            <a:off x="3352322" y="4212358"/>
            <a:ext cx="155734" cy="451961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68580" tIns="34290" rIns="68580" bIns="3429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/>
            <a:endParaRPr lang="ko-KR" altLang="en-US" sz="1350">
              <a:latin typeface="HY신명조" charset="0"/>
              <a:ea typeface="HY신명조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320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 0">
            <a:extLst>
              <a:ext uri="{FF2B5EF4-FFF2-40B4-BE49-F238E27FC236}">
                <a16:creationId xmlns:a16="http://schemas.microsoft.com/office/drawing/2014/main" id="{DB90EAA5-4D59-4BED-8A9A-B2C35D31DDC5}"/>
              </a:ext>
            </a:extLst>
          </p:cNvPr>
          <p:cNvSpPr>
            <a:spLocks/>
          </p:cNvSpPr>
          <p:nvPr/>
        </p:nvSpPr>
        <p:spPr>
          <a:xfrm>
            <a:off x="-476" y="857251"/>
            <a:ext cx="9144476" cy="95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20" name="Rect 0">
            <a:extLst>
              <a:ext uri="{FF2B5EF4-FFF2-40B4-BE49-F238E27FC236}">
                <a16:creationId xmlns:a16="http://schemas.microsoft.com/office/drawing/2014/main" id="{8DB7F7F1-D1CB-449E-9279-82E4B057D0C1}"/>
              </a:ext>
            </a:extLst>
          </p:cNvPr>
          <p:cNvCxnSpPr/>
          <p:nvPr/>
        </p:nvCxnSpPr>
        <p:spPr>
          <a:xfrm>
            <a:off x="-114776" y="1647826"/>
            <a:ext cx="9258776" cy="476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>
            <a:extLst>
              <a:ext uri="{FF2B5EF4-FFF2-40B4-BE49-F238E27FC236}">
                <a16:creationId xmlns:a16="http://schemas.microsoft.com/office/drawing/2014/main" id="{E62D414A-775C-43BD-B53B-114797C8E11F}"/>
              </a:ext>
            </a:extLst>
          </p:cNvPr>
          <p:cNvSpPr txBox="1">
            <a:spLocks/>
          </p:cNvSpPr>
          <p:nvPr/>
        </p:nvSpPr>
        <p:spPr>
          <a:xfrm>
            <a:off x="647224" y="1071563"/>
            <a:ext cx="1744708" cy="438582"/>
          </a:xfrm>
          <a:prstGeom prst="rect">
            <a:avLst/>
          </a:prstGeom>
          <a:noFill/>
        </p:spPr>
        <p:txBody>
          <a:bodyPr vert="horz" wrap="none" lIns="68580" tIns="34290" rIns="68580" bIns="34290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/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3.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수행 결과</a:t>
            </a: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16C0C134-4F02-4250-ABE0-7C3A5EB7D2E0}"/>
              </a:ext>
            </a:extLst>
          </p:cNvPr>
          <p:cNvSpPr txBox="1">
            <a:spLocks/>
          </p:cNvSpPr>
          <p:nvPr/>
        </p:nvSpPr>
        <p:spPr>
          <a:xfrm>
            <a:off x="471964" y="2446020"/>
            <a:ext cx="3812858" cy="226024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▶ </a:t>
            </a:r>
            <a:r>
              <a:rPr lang="en-US" altLang="ko-KR"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P</a:t>
            </a:r>
            <a:r>
              <a:rPr sz="11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MS </a:t>
            </a:r>
            <a:r>
              <a:rPr sz="8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(Knowledge Mangement) : </a:t>
            </a:r>
            <a:r>
              <a:rPr lang="ko-KR" altLang="en-US" sz="825" b="1">
                <a:solidFill>
                  <a:schemeClr val="dk1"/>
                </a:solidFill>
                <a:latin typeface="NanumGothic" charset="0"/>
                <a:ea typeface="NanumGothic" charset="0"/>
                <a:cs typeface="Arial" charset="0"/>
              </a:rPr>
              <a:t>팀 채팅 첫 화면</a:t>
            </a:r>
          </a:p>
        </p:txBody>
      </p:sp>
      <p:pic>
        <p:nvPicPr>
          <p:cNvPr id="23" name="Picture ">
            <a:extLst>
              <a:ext uri="{FF2B5EF4-FFF2-40B4-BE49-F238E27FC236}">
                <a16:creationId xmlns:a16="http://schemas.microsoft.com/office/drawing/2014/main" id="{30163CA5-1D87-4349-B391-1C589567CC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1006" y="2102644"/>
            <a:ext cx="4719638" cy="3437573"/>
          </a:xfrm>
          <a:prstGeom prst="rect">
            <a:avLst/>
          </a:prstGeom>
          <a:noFill/>
        </p:spPr>
      </p:pic>
      <p:pic>
        <p:nvPicPr>
          <p:cNvPr id="24" name="Picture ">
            <a:extLst>
              <a:ext uri="{FF2B5EF4-FFF2-40B4-BE49-F238E27FC236}">
                <a16:creationId xmlns:a16="http://schemas.microsoft.com/office/drawing/2014/main" id="{AD5D4537-E883-49EB-9562-7F15C965836E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0739" y="3359467"/>
            <a:ext cx="682466" cy="684848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5" name="Rect 0">
            <a:extLst>
              <a:ext uri="{FF2B5EF4-FFF2-40B4-BE49-F238E27FC236}">
                <a16:creationId xmlns:a16="http://schemas.microsoft.com/office/drawing/2014/main" id="{2B83E445-4E2B-44DB-9195-B1F335D8B932}"/>
              </a:ext>
            </a:extLst>
          </p:cNvPr>
          <p:cNvSpPr txBox="1">
            <a:spLocks/>
          </p:cNvSpPr>
          <p:nvPr/>
        </p:nvSpPr>
        <p:spPr>
          <a:xfrm>
            <a:off x="5985986" y="4119087"/>
            <a:ext cx="531971" cy="21448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050">
                <a:solidFill>
                  <a:srgbClr val="000000"/>
                </a:solidFill>
                <a:latin typeface="NanumGothic" charset="0"/>
                <a:ea typeface="NanumGothic" charset="0"/>
                <a:cs typeface="맑은 고딕" charset="0"/>
              </a:rPr>
              <a:t>사용자</a:t>
            </a:r>
            <a:endParaRPr lang="ko-KR" altLang="en-US" sz="1050">
              <a:solidFill>
                <a:srgbClr val="000000"/>
              </a:solidFill>
              <a:latin typeface="NanumGothic" charset="0"/>
              <a:ea typeface="NanumGothic" charset="0"/>
              <a:cs typeface="맑은 고딕" charset="0"/>
            </a:endParaRPr>
          </a:p>
        </p:txBody>
      </p:sp>
      <p:cxnSp>
        <p:nvCxnSpPr>
          <p:cNvPr id="26" name="Rect 0">
            <a:extLst>
              <a:ext uri="{FF2B5EF4-FFF2-40B4-BE49-F238E27FC236}">
                <a16:creationId xmlns:a16="http://schemas.microsoft.com/office/drawing/2014/main" id="{C1E6D226-3B23-419A-BDBD-A79CA8FA8703}"/>
              </a:ext>
            </a:extLst>
          </p:cNvPr>
          <p:cNvCxnSpPr/>
          <p:nvPr/>
        </p:nvCxnSpPr>
        <p:spPr>
          <a:xfrm flipV="1">
            <a:off x="6555105" y="2682240"/>
            <a:ext cx="451009" cy="556260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 0">
            <a:extLst>
              <a:ext uri="{FF2B5EF4-FFF2-40B4-BE49-F238E27FC236}">
                <a16:creationId xmlns:a16="http://schemas.microsoft.com/office/drawing/2014/main" id="{046D1E36-D0FE-4190-8DFE-CD234661A212}"/>
              </a:ext>
            </a:extLst>
          </p:cNvPr>
          <p:cNvSpPr txBox="1">
            <a:spLocks/>
          </p:cNvSpPr>
          <p:nvPr/>
        </p:nvSpPr>
        <p:spPr>
          <a:xfrm>
            <a:off x="1309211" y="1782604"/>
            <a:ext cx="1965960" cy="28373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lang="ko-KR" altLang="en-US" sz="15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콜라보</a:t>
            </a:r>
            <a:r>
              <a: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rPr>
              <a:t>: 스푼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  <a:latin typeface="NanumGothic" charset="0"/>
              <a:ea typeface="NanumGothic" charset="0"/>
              <a:cs typeface="Arial" charset="0"/>
            </a:endParaRPr>
          </a:p>
        </p:txBody>
      </p:sp>
      <p:pic>
        <p:nvPicPr>
          <p:cNvPr id="28" name="Picture ">
            <a:extLst>
              <a:ext uri="{FF2B5EF4-FFF2-40B4-BE49-F238E27FC236}">
                <a16:creationId xmlns:a16="http://schemas.microsoft.com/office/drawing/2014/main" id="{E2B577A3-C013-4B19-8CBF-7863220CC3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772" y="1734979"/>
            <a:ext cx="416719" cy="416719"/>
          </a:xfrm>
          <a:prstGeom prst="rect">
            <a:avLst/>
          </a:prstGeom>
          <a:noFill/>
        </p:spPr>
      </p:pic>
      <p:pic>
        <p:nvPicPr>
          <p:cNvPr id="29" name="Picture ">
            <a:extLst>
              <a:ext uri="{FF2B5EF4-FFF2-40B4-BE49-F238E27FC236}">
                <a16:creationId xmlns:a16="http://schemas.microsoft.com/office/drawing/2014/main" id="{C6D1AE39-D152-4A58-9E6A-603D42A0E9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5285" y="2105025"/>
            <a:ext cx="4719638" cy="3437573"/>
          </a:xfrm>
          <a:prstGeom prst="rect">
            <a:avLst/>
          </a:prstGeom>
          <a:noFill/>
        </p:spPr>
      </p:pic>
      <p:sp>
        <p:nvSpPr>
          <p:cNvPr id="30" name="Rect 0">
            <a:extLst>
              <a:ext uri="{FF2B5EF4-FFF2-40B4-BE49-F238E27FC236}">
                <a16:creationId xmlns:a16="http://schemas.microsoft.com/office/drawing/2014/main" id="{182C19D3-2A4A-419A-917A-B92D9DC075E3}"/>
              </a:ext>
            </a:extLst>
          </p:cNvPr>
          <p:cNvSpPr>
            <a:spLocks/>
          </p:cNvSpPr>
          <p:nvPr/>
        </p:nvSpPr>
        <p:spPr>
          <a:xfrm>
            <a:off x="6729889" y="2096929"/>
            <a:ext cx="1372076" cy="463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>
              <a:defRPr/>
            </a:pPr>
            <a:r>
              <a:rPr lang="ko-KR" altLang="en-US" sz="1350" b="1"/>
              <a:t>콜라보 프로젝트</a:t>
            </a:r>
          </a:p>
        </p:txBody>
      </p:sp>
      <p:pic>
        <p:nvPicPr>
          <p:cNvPr id="31" name="Picture ">
            <a:extLst>
              <a:ext uri="{FF2B5EF4-FFF2-40B4-BE49-F238E27FC236}">
                <a16:creationId xmlns:a16="http://schemas.microsoft.com/office/drawing/2014/main" id="{44CDBEF4-9F8E-4F49-8DCB-419C82E156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0" y="2105026"/>
            <a:ext cx="4763453" cy="3459956"/>
          </a:xfrm>
          <a:prstGeom prst="rect">
            <a:avLst/>
          </a:prstGeom>
          <a:noFill/>
        </p:spPr>
      </p:pic>
      <p:pic>
        <p:nvPicPr>
          <p:cNvPr id="32" name="Picture ">
            <a:extLst>
              <a:ext uri="{FF2B5EF4-FFF2-40B4-BE49-F238E27FC236}">
                <a16:creationId xmlns:a16="http://schemas.microsoft.com/office/drawing/2014/main" id="{CD2E1EBC-3C45-4528-8936-1EBE5E3D82F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01" y="2105025"/>
            <a:ext cx="4770120" cy="3452813"/>
          </a:xfrm>
          <a:prstGeom prst="rect">
            <a:avLst/>
          </a:prstGeom>
          <a:noFill/>
        </p:spPr>
      </p:pic>
      <p:pic>
        <p:nvPicPr>
          <p:cNvPr id="33" name="Picture ">
            <a:extLst>
              <a:ext uri="{FF2B5EF4-FFF2-40B4-BE49-F238E27FC236}">
                <a16:creationId xmlns:a16="http://schemas.microsoft.com/office/drawing/2014/main" id="{E1D3BC43-01F9-49D8-8A84-C8937B8832D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99" y="2105025"/>
            <a:ext cx="4803934" cy="3499009"/>
          </a:xfrm>
          <a:prstGeom prst="rect">
            <a:avLst/>
          </a:prstGeom>
          <a:noFill/>
        </p:spPr>
      </p:pic>
      <p:pic>
        <p:nvPicPr>
          <p:cNvPr id="34" name="Picture ">
            <a:extLst>
              <a:ext uri="{FF2B5EF4-FFF2-40B4-BE49-F238E27FC236}">
                <a16:creationId xmlns:a16="http://schemas.microsoft.com/office/drawing/2014/main" id="{0EDB05F9-0186-47C1-A786-F88AB7AB6A6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58" y="2105026"/>
            <a:ext cx="4850130" cy="3515201"/>
          </a:xfrm>
          <a:prstGeom prst="rect">
            <a:avLst/>
          </a:prstGeom>
          <a:noFill/>
        </p:spPr>
      </p:pic>
      <p:pic>
        <p:nvPicPr>
          <p:cNvPr id="35" name="Picture ">
            <a:extLst>
              <a:ext uri="{FF2B5EF4-FFF2-40B4-BE49-F238E27FC236}">
                <a16:creationId xmlns:a16="http://schemas.microsoft.com/office/drawing/2014/main" id="{BDE2BF59-528A-4B44-8D7A-49C1EA16FF5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" y="2103596"/>
            <a:ext cx="4886325" cy="3598545"/>
          </a:xfrm>
          <a:prstGeom prst="rect">
            <a:avLst/>
          </a:prstGeom>
          <a:noFill/>
        </p:spPr>
      </p:pic>
      <p:pic>
        <p:nvPicPr>
          <p:cNvPr id="36" name="Picture ">
            <a:extLst>
              <a:ext uri="{FF2B5EF4-FFF2-40B4-BE49-F238E27FC236}">
                <a16:creationId xmlns:a16="http://schemas.microsoft.com/office/drawing/2014/main" id="{F509B609-F2CB-49AB-8FEB-6A4E06FDEBB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" y="2104073"/>
            <a:ext cx="4943475" cy="3619976"/>
          </a:xfrm>
          <a:prstGeom prst="rect">
            <a:avLst/>
          </a:prstGeom>
          <a:noFill/>
        </p:spPr>
      </p:pic>
      <p:pic>
        <p:nvPicPr>
          <p:cNvPr id="37" name="Picture ">
            <a:extLst>
              <a:ext uri="{FF2B5EF4-FFF2-40B4-BE49-F238E27FC236}">
                <a16:creationId xmlns:a16="http://schemas.microsoft.com/office/drawing/2014/main" id="{45BD3855-DA18-44DA-B44E-8E2465ED74B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2" y="2104073"/>
            <a:ext cx="4969669" cy="3627120"/>
          </a:xfrm>
          <a:prstGeom prst="rect">
            <a:avLst/>
          </a:prstGeom>
          <a:noFill/>
        </p:spPr>
      </p:pic>
      <p:pic>
        <p:nvPicPr>
          <p:cNvPr id="38" name="Picture ">
            <a:extLst>
              <a:ext uri="{FF2B5EF4-FFF2-40B4-BE49-F238E27FC236}">
                <a16:creationId xmlns:a16="http://schemas.microsoft.com/office/drawing/2014/main" id="{F08AAE25-4EE9-47F4-9AD0-3A2EA707153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104073"/>
            <a:ext cx="4957763" cy="3634740"/>
          </a:xfrm>
          <a:prstGeom prst="rect">
            <a:avLst/>
          </a:prstGeom>
          <a:noFill/>
        </p:spPr>
      </p:pic>
      <p:pic>
        <p:nvPicPr>
          <p:cNvPr id="39" name="Picture ">
            <a:extLst>
              <a:ext uri="{FF2B5EF4-FFF2-40B4-BE49-F238E27FC236}">
                <a16:creationId xmlns:a16="http://schemas.microsoft.com/office/drawing/2014/main" id="{052ED05F-2D88-48C4-B1A4-77F9C2EFAC36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1" y="2104072"/>
            <a:ext cx="4930616" cy="3696653"/>
          </a:xfrm>
          <a:prstGeom prst="rect">
            <a:avLst/>
          </a:prstGeom>
          <a:noFill/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BC02090-45CF-4008-AA3C-3B99813D951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8" y="2103597"/>
            <a:ext cx="5014436" cy="3722846"/>
          </a:xfrm>
          <a:prstGeom prst="rect">
            <a:avLst/>
          </a:prstGeom>
          <a:noFill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23BB611-76A7-449E-B2B2-922CFCDFF62E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1948" y="3360896"/>
            <a:ext cx="682466" cy="684848"/>
          </a:xfrm>
          <a:prstGeom prst="rect">
            <a:avLst/>
          </a:prstGeom>
          <a:noFill/>
          <a:ln w="0">
            <a:noFill/>
            <a:prstDash/>
          </a:ln>
        </p:spPr>
      </p:pic>
      <p:cxnSp>
        <p:nvCxnSpPr>
          <p:cNvPr id="42" name="도형 32">
            <a:extLst>
              <a:ext uri="{FF2B5EF4-FFF2-40B4-BE49-F238E27FC236}">
                <a16:creationId xmlns:a16="http://schemas.microsoft.com/office/drawing/2014/main" id="{1088E5A1-9770-49BA-A950-F1B3C79471AE}"/>
              </a:ext>
            </a:extLst>
          </p:cNvPr>
          <p:cNvCxnSpPr/>
          <p:nvPr/>
        </p:nvCxnSpPr>
        <p:spPr>
          <a:xfrm flipH="1" flipV="1">
            <a:off x="7771924" y="2704624"/>
            <a:ext cx="377190" cy="587693"/>
          </a:xfrm>
          <a:prstGeom prst="straightConnector1">
            <a:avLst/>
          </a:prstGeom>
          <a:ln w="19050" cap="flat" cmpd="sng">
            <a:solidFill>
              <a:schemeClr val="tx1">
                <a:alpha val="100000"/>
              </a:schemeClr>
            </a:solidFill>
            <a:prstDash val="sysDash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상자 33">
            <a:extLst>
              <a:ext uri="{FF2B5EF4-FFF2-40B4-BE49-F238E27FC236}">
                <a16:creationId xmlns:a16="http://schemas.microsoft.com/office/drawing/2014/main" id="{774187BA-CB16-4202-82DD-E259C96C8A86}"/>
              </a:ext>
            </a:extLst>
          </p:cNvPr>
          <p:cNvSpPr txBox="1">
            <a:spLocks/>
          </p:cNvSpPr>
          <p:nvPr/>
        </p:nvSpPr>
        <p:spPr>
          <a:xfrm>
            <a:off x="8044816" y="4112896"/>
            <a:ext cx="531971" cy="214482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50483" tIns="26194" rIns="50483" bIns="26194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81000" latinLnBrk="0">
              <a:defRPr/>
            </a:pPr>
            <a:r>
              <a:rPr sz="1050">
                <a:solidFill>
                  <a:srgbClr val="000000"/>
                </a:solidFill>
                <a:latin typeface="NanumGothic" charset="0"/>
                <a:ea typeface="NanumGothic" charset="0"/>
                <a:cs typeface="맑은 고딕" charset="0"/>
              </a:rPr>
              <a:t>사용자</a:t>
            </a:r>
            <a:endParaRPr lang="ko-KR" altLang="en-US" sz="1050">
              <a:solidFill>
                <a:srgbClr val="000000"/>
              </a:solidFill>
              <a:latin typeface="NanumGothic" charset="0"/>
              <a:ea typeface="NanumGothic" charset="0"/>
              <a:cs typeface="맑은 고딕" charset="0"/>
            </a:endParaRPr>
          </a:p>
        </p:txBody>
      </p:sp>
      <p:sp>
        <p:nvSpPr>
          <p:cNvPr id="44" name="도형 34">
            <a:extLst>
              <a:ext uri="{FF2B5EF4-FFF2-40B4-BE49-F238E27FC236}">
                <a16:creationId xmlns:a16="http://schemas.microsoft.com/office/drawing/2014/main" id="{E7A098C9-0772-48EB-AD19-3280F09D44D9}"/>
              </a:ext>
            </a:extLst>
          </p:cNvPr>
          <p:cNvSpPr>
            <a:spLocks/>
          </p:cNvSpPr>
          <p:nvPr/>
        </p:nvSpPr>
        <p:spPr>
          <a:xfrm>
            <a:off x="5567363" y="4358164"/>
            <a:ext cx="1372076" cy="463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>
              <a:defRPr/>
            </a:pPr>
            <a:r>
              <a:rPr lang="ko-KR" altLang="en-US" sz="1350" b="1"/>
              <a:t>기존</a:t>
            </a:r>
          </a:p>
          <a:p>
            <a:pPr algn="ctr" defTabSz="381000" latinLnBrk="0">
              <a:defRPr/>
            </a:pPr>
            <a:r>
              <a:rPr lang="ko-KR" altLang="en-US" sz="1350" b="1"/>
              <a:t>프로젝트</a:t>
            </a:r>
          </a:p>
        </p:txBody>
      </p:sp>
      <p:sp>
        <p:nvSpPr>
          <p:cNvPr id="45" name="도형 35">
            <a:extLst>
              <a:ext uri="{FF2B5EF4-FFF2-40B4-BE49-F238E27FC236}">
                <a16:creationId xmlns:a16="http://schemas.microsoft.com/office/drawing/2014/main" id="{EC2A2ADB-1130-4004-86D4-7B009534B90A}"/>
              </a:ext>
            </a:extLst>
          </p:cNvPr>
          <p:cNvSpPr>
            <a:spLocks/>
          </p:cNvSpPr>
          <p:nvPr/>
        </p:nvSpPr>
        <p:spPr>
          <a:xfrm>
            <a:off x="7557136" y="4358164"/>
            <a:ext cx="1372076" cy="463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1000" latinLnBrk="0">
              <a:defRPr/>
            </a:pPr>
            <a:r>
              <a:rPr lang="ko-KR" altLang="en-US" sz="1350" b="1"/>
              <a:t>기존 </a:t>
            </a:r>
          </a:p>
          <a:p>
            <a:pPr algn="ctr" defTabSz="381000" latinLnBrk="0">
              <a:defRPr/>
            </a:pPr>
            <a:r>
              <a:rPr lang="ko-KR" altLang="en-US" sz="1350" b="1"/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129874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3E832E5E-4FA4-4BD4-8800-D0A48EFD7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8" t="6330" r="17615" b="4163"/>
          <a:stretch/>
        </p:blipFill>
        <p:spPr>
          <a:xfrm>
            <a:off x="512937" y="2151204"/>
            <a:ext cx="4660643" cy="34322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대시보드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문서관리 조회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등록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검색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62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28C269-54EF-48B2-B202-C5441922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7" y="2137899"/>
            <a:ext cx="4660643" cy="34322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문서관리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문서관리 조회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등록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검색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B25F982-520A-4227-A171-21934E5CA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5" y="2137898"/>
            <a:ext cx="4815392" cy="34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92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28C269-54EF-48B2-B202-C5441922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7" y="2137899"/>
            <a:ext cx="4660643" cy="34322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프로젝트 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문서관리 상세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다운로드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문서 미리보기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버전 등록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B25F982-520A-4227-A171-21934E5CA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65" y="2137898"/>
            <a:ext cx="4815392" cy="34322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1ADE51-032C-4EB6-875F-E803332BB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1507" y="3757612"/>
            <a:ext cx="2889808" cy="2243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47447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28C269-54EF-48B2-B202-C5441922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7" y="2137899"/>
            <a:ext cx="4660643" cy="34322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내 작업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리퀘스트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리퀘스트 조회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리퀘스트 처리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리퀘스트 거절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31C3317-1303-45CF-B938-29FBF0ED8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548" y="2155127"/>
            <a:ext cx="4660643" cy="34150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D554A8-B258-4BEC-AA35-26FA643B7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667" y="1723871"/>
            <a:ext cx="2372308" cy="15599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D047C4-9A63-4105-A86D-D374427EC0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522" y="4349990"/>
            <a:ext cx="2418595" cy="1608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6" name="화살표: 위쪽/아래쪽 15">
            <a:extLst>
              <a:ext uri="{FF2B5EF4-FFF2-40B4-BE49-F238E27FC236}">
                <a16:creationId xmlns:a16="http://schemas.microsoft.com/office/drawing/2014/main" id="{4EAF1D0F-CB7A-48BD-88A5-E4246A170CC8}"/>
              </a:ext>
            </a:extLst>
          </p:cNvPr>
          <p:cNvSpPr/>
          <p:nvPr/>
        </p:nvSpPr>
        <p:spPr>
          <a:xfrm>
            <a:off x="5150713" y="3449693"/>
            <a:ext cx="265922" cy="736506"/>
          </a:xfrm>
          <a:prstGeom prst="up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</p:spTree>
    <p:extLst>
      <p:ext uri="{BB962C8B-B14F-4D97-AF65-F5344CB8AC3E}">
        <p14:creationId xmlns:p14="http://schemas.microsoft.com/office/powerpoint/2010/main" val="4155732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28C269-54EF-48B2-B202-C5441922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7" y="2137899"/>
            <a:ext cx="4660643" cy="34322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내 작업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내 이슈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내 이슈 조회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내 이슈 상세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내 이슈 등록</a:t>
            </a: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수정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6F58956-203D-4D41-9528-8E79BB205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6013" y="1781981"/>
            <a:ext cx="2438917" cy="19892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C77494-1CC4-4B9F-A659-75EE7ECAF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386" y="4092349"/>
            <a:ext cx="2362170" cy="19084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화살표: 왼쪽으로 구부러짐 17">
            <a:extLst>
              <a:ext uri="{FF2B5EF4-FFF2-40B4-BE49-F238E27FC236}">
                <a16:creationId xmlns:a16="http://schemas.microsoft.com/office/drawing/2014/main" id="{3A293CDB-E137-40B7-974A-33E034AAC9D3}"/>
              </a:ext>
            </a:extLst>
          </p:cNvPr>
          <p:cNvSpPr/>
          <p:nvPr/>
        </p:nvSpPr>
        <p:spPr>
          <a:xfrm>
            <a:off x="4812632" y="3528352"/>
            <a:ext cx="360948" cy="851409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chemeClr val="tx1"/>
              </a:solidFill>
            </a:endParaRPr>
          </a:p>
        </p:txBody>
      </p:sp>
      <p:sp>
        <p:nvSpPr>
          <p:cNvPr id="20" name="화살표: 왼쪽으로 구부러짐 19">
            <a:extLst>
              <a:ext uri="{FF2B5EF4-FFF2-40B4-BE49-F238E27FC236}">
                <a16:creationId xmlns:a16="http://schemas.microsoft.com/office/drawing/2014/main" id="{67778800-3004-43B9-B5E2-6D16250098E0}"/>
              </a:ext>
            </a:extLst>
          </p:cNvPr>
          <p:cNvSpPr/>
          <p:nvPr/>
        </p:nvSpPr>
        <p:spPr>
          <a:xfrm rot="11519664">
            <a:off x="2832499" y="2890979"/>
            <a:ext cx="370057" cy="736506"/>
          </a:xfrm>
          <a:prstGeom prst="curvedLeftArrow">
            <a:avLst>
              <a:gd name="adj1" fmla="val 14300"/>
              <a:gd name="adj2" fmla="val 50000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009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C28C269-54EF-48B2-B202-C5441922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7" y="2137899"/>
            <a:ext cx="4660643" cy="343228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내 작업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이슈 댓글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이슈 댓글 조회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댓글 등록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댓글 수정</a:t>
            </a: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삭제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784EA65-D92C-4680-9BFE-BD0F8851F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56" y="2137899"/>
            <a:ext cx="4660643" cy="34322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8FC8B7-8284-447E-A8AE-F72BC7ED9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0299" y="4319954"/>
            <a:ext cx="2648870" cy="15745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345C9A71-34E3-4E91-9213-B97BC20B258E}"/>
              </a:ext>
            </a:extLst>
          </p:cNvPr>
          <p:cNvSpPr/>
          <p:nvPr/>
        </p:nvSpPr>
        <p:spPr>
          <a:xfrm>
            <a:off x="4743242" y="3896900"/>
            <a:ext cx="311805" cy="657809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62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>
              <a:solidFill>
                <a:schemeClr val="accent1">
                  <a:lumMod val="40000"/>
                  <a:lumOff val="6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0" y="1647825"/>
            <a:ext cx="9144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1C362F-F17E-45F0-9BB5-38B2F0C6E9F2}"/>
              </a:ext>
            </a:extLst>
          </p:cNvPr>
          <p:cNvSpPr txBox="1"/>
          <p:nvPr/>
        </p:nvSpPr>
        <p:spPr>
          <a:xfrm>
            <a:off x="647701" y="1071347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  <a:cs typeface="Arial"/>
                <a:sym typeface="Arial"/>
              </a:rPr>
              <a:t>주제선정 배경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0" name="Google Shape;237;p40">
            <a:extLst>
              <a:ext uri="{FF2B5EF4-FFF2-40B4-BE49-F238E27FC236}">
                <a16:creationId xmlns:a16="http://schemas.microsoft.com/office/drawing/2014/main" id="{65CB7445-C656-4B00-B948-F65FD9E30DAD}"/>
              </a:ext>
            </a:extLst>
          </p:cNvPr>
          <p:cNvSpPr txBox="1"/>
          <p:nvPr/>
        </p:nvSpPr>
        <p:spPr>
          <a:xfrm>
            <a:off x="647700" y="2538035"/>
            <a:ext cx="3848846" cy="2315057"/>
          </a:xfrm>
          <a:prstGeom prst="rect">
            <a:avLst/>
          </a:prstGeom>
          <a:noFill/>
          <a:ln>
            <a:noFill/>
          </a:ln>
        </p:spPr>
        <p:txBody>
          <a:bodyPr vert="horz" wrap="square" lIns="50483" tIns="26194" rIns="50483" bIns="26194" numCol="1" anchor="t">
            <a:spAutoFit/>
          </a:bodyPr>
          <a:lstStyle/>
          <a:p>
            <a:pPr latinLnBrk="0"/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 언택트 시대에 원격 업무가 </a:t>
            </a:r>
            <a:endParaRPr lang="en-US" altLang="ko-KR" sz="2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latinLnBrk="0"/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증가하는 가운데</a:t>
            </a:r>
            <a:r>
              <a:rPr lang="en-US" altLang="ko-KR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컴퓨터를 </a:t>
            </a:r>
            <a:endParaRPr lang="en-US" altLang="ko-KR" sz="2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latinLnBrk="0"/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잘 사용하지 못하는 사람들에게</a:t>
            </a:r>
            <a:r>
              <a:rPr lang="en-US" altLang="ko-KR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latinLnBrk="0"/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쉽고 편리하게 업무 환경을 </a:t>
            </a:r>
            <a:endParaRPr lang="en-US" altLang="ko-KR" sz="2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latinLnBrk="0"/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제공하기 위해서 </a:t>
            </a:r>
            <a:endParaRPr lang="en-US" altLang="ko-KR" sz="2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latinLnBrk="0"/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프로젝트관리시스템</a:t>
            </a:r>
            <a:r>
              <a:rPr lang="en-US" altLang="ko-KR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(PMS)</a:t>
            </a:r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를 </a:t>
            </a:r>
            <a:endParaRPr lang="en-US" altLang="ko-KR" sz="2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latinLnBrk="0"/>
            <a:r>
              <a:rPr lang="ko-KR" altLang="en-US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주제로 선정함</a:t>
            </a:r>
            <a:r>
              <a:rPr lang="en-US" altLang="ko-KR" sz="2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. </a:t>
            </a:r>
            <a:endParaRPr lang="ko-KR" altLang="en-US" sz="21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  <a:cs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32E5D4-10F5-4C7A-BCF4-BDE191467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17" y="2538036"/>
            <a:ext cx="4596860" cy="272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77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\Desktop\Desktop\회원\마이페이지 회원수정.PNG">
            <a:extLst>
              <a:ext uri="{FF2B5EF4-FFF2-40B4-BE49-F238E27FC236}">
                <a16:creationId xmlns:a16="http://schemas.microsoft.com/office/drawing/2014/main" id="{C5CB3B2F-5167-43E0-96A7-082ED9D11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9" y="2141265"/>
            <a:ext cx="4924907" cy="34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내 작업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메일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3025D8-6261-4B5C-B816-217FB0F15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59" y="2141265"/>
            <a:ext cx="4656221" cy="34122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042E9C-1239-4EEA-AF89-8349350B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59" y="2151204"/>
            <a:ext cx="4656221" cy="3422348"/>
          </a:xfrm>
          <a:prstGeom prst="rect">
            <a:avLst/>
          </a:prstGeom>
        </p:spPr>
      </p:pic>
      <p:pic>
        <p:nvPicPr>
          <p:cNvPr id="17" name="Google Shape;666;p67">
            <a:extLst>
              <a:ext uri="{FF2B5EF4-FFF2-40B4-BE49-F238E27FC236}">
                <a16:creationId xmlns:a16="http://schemas.microsoft.com/office/drawing/2014/main" id="{53D22D49-30ED-4BDE-A9D7-5505F7B37AB9}"/>
              </a:ext>
            </a:extLst>
          </p:cNvPr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67;p67">
            <a:extLst>
              <a:ext uri="{FF2B5EF4-FFF2-40B4-BE49-F238E27FC236}">
                <a16:creationId xmlns:a16="http://schemas.microsoft.com/office/drawing/2014/main" id="{D56E381E-F5AA-478B-AE27-C92DE74BF562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4" name="모서리가 둥근 직사각형 1">
            <a:extLst>
              <a:ext uri="{FF2B5EF4-FFF2-40B4-BE49-F238E27FC236}">
                <a16:creationId xmlns:a16="http://schemas.microsoft.com/office/drawing/2014/main" id="{38BBC18B-FDCC-4DD2-A3A6-223D78983DDB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메일 조회</a:t>
            </a:r>
          </a:p>
        </p:txBody>
      </p:sp>
      <p:sp>
        <p:nvSpPr>
          <p:cNvPr id="25" name="모서리가 둥근 직사각형 17">
            <a:extLst>
              <a:ext uri="{FF2B5EF4-FFF2-40B4-BE49-F238E27FC236}">
                <a16:creationId xmlns:a16="http://schemas.microsoft.com/office/drawing/2014/main" id="{17D7A7D6-7FC8-4DCA-8773-565FFCC5B52C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메일 상세</a:t>
            </a:r>
          </a:p>
        </p:txBody>
      </p:sp>
      <p:sp>
        <p:nvSpPr>
          <p:cNvPr id="26" name="모서리가 둥근 직사각형 18">
            <a:extLst>
              <a:ext uri="{FF2B5EF4-FFF2-40B4-BE49-F238E27FC236}">
                <a16:creationId xmlns:a16="http://schemas.microsoft.com/office/drawing/2014/main" id="{26D7DAFF-9D06-4398-904A-BC050B0C82B1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메일 등록</a:t>
            </a: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삭제</a:t>
            </a:r>
          </a:p>
        </p:txBody>
      </p:sp>
      <p:cxnSp>
        <p:nvCxnSpPr>
          <p:cNvPr id="27" name="직선 화살표 연결선 3">
            <a:extLst>
              <a:ext uri="{FF2B5EF4-FFF2-40B4-BE49-F238E27FC236}">
                <a16:creationId xmlns:a16="http://schemas.microsoft.com/office/drawing/2014/main" id="{E10EFA84-FAFB-4F0C-8A57-D1E9313D16A0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5">
            <a:extLst>
              <a:ext uri="{FF2B5EF4-FFF2-40B4-BE49-F238E27FC236}">
                <a16:creationId xmlns:a16="http://schemas.microsoft.com/office/drawing/2014/main" id="{BC62FC62-15B9-4720-A7C8-9964E7C8ADE1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8">
            <a:extLst>
              <a:ext uri="{FF2B5EF4-FFF2-40B4-BE49-F238E27FC236}">
                <a16:creationId xmlns:a16="http://schemas.microsoft.com/office/drawing/2014/main" id="{87EEB93E-89D9-4538-89EC-C560F382264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A89785E5-CADB-4AA6-BEB8-DCC4343E9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709" y="4350542"/>
            <a:ext cx="1681289" cy="1462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E25C260-9486-4079-ABAE-6EF88C5AC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9118" y="4333754"/>
            <a:ext cx="1758005" cy="14960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5" name="화살표: 왼쪽으로 구부러짐 34">
            <a:extLst>
              <a:ext uri="{FF2B5EF4-FFF2-40B4-BE49-F238E27FC236}">
                <a16:creationId xmlns:a16="http://schemas.microsoft.com/office/drawing/2014/main" id="{CB9BF358-5F7E-47F4-8CEF-7008C959B699}"/>
              </a:ext>
            </a:extLst>
          </p:cNvPr>
          <p:cNvSpPr/>
          <p:nvPr/>
        </p:nvSpPr>
        <p:spPr>
          <a:xfrm>
            <a:off x="5023185" y="3911010"/>
            <a:ext cx="399067" cy="805726"/>
          </a:xfrm>
          <a:prstGeom prst="curvedLeftArrow">
            <a:avLst>
              <a:gd name="adj1" fmla="val 15809"/>
              <a:gd name="adj2" fmla="val 50000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chemeClr val="tx1"/>
              </a:solidFill>
            </a:endParaRPr>
          </a:p>
        </p:txBody>
      </p:sp>
      <p:sp>
        <p:nvSpPr>
          <p:cNvPr id="36" name="화살표: 오른쪽으로 구부러짐 35">
            <a:extLst>
              <a:ext uri="{FF2B5EF4-FFF2-40B4-BE49-F238E27FC236}">
                <a16:creationId xmlns:a16="http://schemas.microsoft.com/office/drawing/2014/main" id="{1C72BA89-6275-4A22-B335-02DFAE2AB4DA}"/>
              </a:ext>
            </a:extLst>
          </p:cNvPr>
          <p:cNvSpPr/>
          <p:nvPr/>
        </p:nvSpPr>
        <p:spPr>
          <a:xfrm>
            <a:off x="1129440" y="3287629"/>
            <a:ext cx="399067" cy="1401140"/>
          </a:xfrm>
          <a:prstGeom prst="curvedRightArrow">
            <a:avLst>
              <a:gd name="adj1" fmla="val 24118"/>
              <a:gd name="adj2" fmla="val 50000"/>
              <a:gd name="adj3" fmla="val 2500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39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\Desktop\Desktop\회원\마이페이지 회원수정.PNG">
            <a:extLst>
              <a:ext uri="{FF2B5EF4-FFF2-40B4-BE49-F238E27FC236}">
                <a16:creationId xmlns:a16="http://schemas.microsoft.com/office/drawing/2014/main" id="{C5CB3B2F-5167-43E0-96A7-082ED9D11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9" y="2141265"/>
            <a:ext cx="4924907" cy="34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내 작업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히스토리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3025D8-6261-4B5C-B816-217FB0F15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59" y="2141265"/>
            <a:ext cx="4656221" cy="3412214"/>
          </a:xfrm>
          <a:prstGeom prst="rect">
            <a:avLst/>
          </a:prstGeom>
        </p:spPr>
      </p:pic>
      <p:pic>
        <p:nvPicPr>
          <p:cNvPr id="18" name="Google Shape;666;p67">
            <a:extLst>
              <a:ext uri="{FF2B5EF4-FFF2-40B4-BE49-F238E27FC236}">
                <a16:creationId xmlns:a16="http://schemas.microsoft.com/office/drawing/2014/main" id="{040C0F70-311C-4FC5-BD31-412D11EACA44}"/>
              </a:ext>
            </a:extLst>
          </p:cNvPr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667;p67">
            <a:extLst>
              <a:ext uri="{FF2B5EF4-FFF2-40B4-BE49-F238E27FC236}">
                <a16:creationId xmlns:a16="http://schemas.microsoft.com/office/drawing/2014/main" id="{A5C78C5A-5CEA-4D7F-8C65-B9F574D01875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A37797B1-C3B8-45E5-A702-3188E77C98DE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히스토리 조회</a:t>
            </a:r>
          </a:p>
        </p:txBody>
      </p:sp>
      <p:sp>
        <p:nvSpPr>
          <p:cNvPr id="22" name="모서리가 둥근 직사각형 18">
            <a:extLst>
              <a:ext uri="{FF2B5EF4-FFF2-40B4-BE49-F238E27FC236}">
                <a16:creationId xmlns:a16="http://schemas.microsoft.com/office/drawing/2014/main" id="{E0D1868F-5161-4DF1-8A0E-4A50D1707D60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소트별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검색</a:t>
            </a:r>
          </a:p>
        </p:txBody>
      </p:sp>
      <p:cxnSp>
        <p:nvCxnSpPr>
          <p:cNvPr id="23" name="직선 화살표 연결선 3">
            <a:extLst>
              <a:ext uri="{FF2B5EF4-FFF2-40B4-BE49-F238E27FC236}">
                <a16:creationId xmlns:a16="http://schemas.microsoft.com/office/drawing/2014/main" id="{2DBF7087-8F47-49E2-A618-BB66276FB794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8">
            <a:extLst>
              <a:ext uri="{FF2B5EF4-FFF2-40B4-BE49-F238E27FC236}">
                <a16:creationId xmlns:a16="http://schemas.microsoft.com/office/drawing/2014/main" id="{BFF56DDD-271A-458C-9C00-468247BD833F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045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user\Desktop\Desktop\회원\마이페이지 회원수정.PNG">
            <a:extLst>
              <a:ext uri="{FF2B5EF4-FFF2-40B4-BE49-F238E27FC236}">
                <a16:creationId xmlns:a16="http://schemas.microsoft.com/office/drawing/2014/main" id="{C5CB3B2F-5167-43E0-96A7-082ED9D11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9" y="2141265"/>
            <a:ext cx="4924907" cy="343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pic>
        <p:nvPicPr>
          <p:cNvPr id="24" name="Google Shape;666;p67">
            <a:extLst>
              <a:ext uri="{FF2B5EF4-FFF2-40B4-BE49-F238E27FC236}">
                <a16:creationId xmlns:a16="http://schemas.microsoft.com/office/drawing/2014/main" id="{5C960581-33E2-4639-B2D3-895B5DDEE919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67;p67">
            <a:extLst>
              <a:ext uri="{FF2B5EF4-FFF2-40B4-BE49-F238E27FC236}">
                <a16:creationId xmlns:a16="http://schemas.microsoft.com/office/drawing/2014/main" id="{289D960A-86E6-49CA-9B02-11655970FDFC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44445D84-1D2B-4485-AFC3-8D78B4B8623A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프로필 수정</a:t>
            </a:r>
          </a:p>
        </p:txBody>
      </p:sp>
      <p:cxnSp>
        <p:nvCxnSpPr>
          <p:cNvPr id="30" name="직선 화살표 연결선 5">
            <a:extLst>
              <a:ext uri="{FF2B5EF4-FFF2-40B4-BE49-F238E27FC236}">
                <a16:creationId xmlns:a16="http://schemas.microsoft.com/office/drawing/2014/main" id="{787802B9-30C3-4779-B103-1335428A40D4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2381494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마이페이지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프로필 수정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46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user\Desktop\Desktop\회원\마이페이지 비밀번호 수정.PNG">
            <a:extLst>
              <a:ext uri="{FF2B5EF4-FFF2-40B4-BE49-F238E27FC236}">
                <a16:creationId xmlns:a16="http://schemas.microsoft.com/office/drawing/2014/main" id="{8EF8246A-A9A1-476D-9DC2-8779E121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64" y="2141265"/>
            <a:ext cx="4876235" cy="343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pic>
        <p:nvPicPr>
          <p:cNvPr id="24" name="Google Shape;666;p67">
            <a:extLst>
              <a:ext uri="{FF2B5EF4-FFF2-40B4-BE49-F238E27FC236}">
                <a16:creationId xmlns:a16="http://schemas.microsoft.com/office/drawing/2014/main" id="{5C960581-33E2-4639-B2D3-895B5DDEE919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67;p67">
            <a:extLst>
              <a:ext uri="{FF2B5EF4-FFF2-40B4-BE49-F238E27FC236}">
                <a16:creationId xmlns:a16="http://schemas.microsoft.com/office/drawing/2014/main" id="{289D960A-86E6-49CA-9B02-11655970FDFC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44445D84-1D2B-4485-AFC3-8D78B4B8623A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비밀번호 수정</a:t>
            </a:r>
          </a:p>
        </p:txBody>
      </p:sp>
      <p:cxnSp>
        <p:nvCxnSpPr>
          <p:cNvPr id="30" name="직선 화살표 연결선 5">
            <a:extLst>
              <a:ext uri="{FF2B5EF4-FFF2-40B4-BE49-F238E27FC236}">
                <a16:creationId xmlns:a16="http://schemas.microsoft.com/office/drawing/2014/main" id="{787802B9-30C3-4779-B103-1335428A40D4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3002279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마이페이지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비밀번호 수정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8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user\Desktop\Desktop\회원\마이페이지 알림설정.PNG">
            <a:extLst>
              <a:ext uri="{FF2B5EF4-FFF2-40B4-BE49-F238E27FC236}">
                <a16:creationId xmlns:a16="http://schemas.microsoft.com/office/drawing/2014/main" id="{AB29F543-9C52-44AF-AC7E-DA07E8FE8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3" y="2118528"/>
            <a:ext cx="4832354" cy="342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pic>
        <p:nvPicPr>
          <p:cNvPr id="24" name="Google Shape;666;p67">
            <a:extLst>
              <a:ext uri="{FF2B5EF4-FFF2-40B4-BE49-F238E27FC236}">
                <a16:creationId xmlns:a16="http://schemas.microsoft.com/office/drawing/2014/main" id="{5C960581-33E2-4639-B2D3-895B5DDEE919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67;p67">
            <a:extLst>
              <a:ext uri="{FF2B5EF4-FFF2-40B4-BE49-F238E27FC236}">
                <a16:creationId xmlns:a16="http://schemas.microsoft.com/office/drawing/2014/main" id="{289D960A-86E6-49CA-9B02-11655970FDFC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44445D84-1D2B-4485-AFC3-8D78B4B8623A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알림 설정</a:t>
            </a:r>
          </a:p>
        </p:txBody>
      </p:sp>
      <p:cxnSp>
        <p:nvCxnSpPr>
          <p:cNvPr id="30" name="직선 화살표 연결선 5">
            <a:extLst>
              <a:ext uri="{FF2B5EF4-FFF2-40B4-BE49-F238E27FC236}">
                <a16:creationId xmlns:a16="http://schemas.microsoft.com/office/drawing/2014/main" id="{787802B9-30C3-4779-B103-1335428A40D4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2087879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마이페이지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알림 설정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31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6" name="Google Shape;531;p59">
            <a:extLst>
              <a:ext uri="{FF2B5EF4-FFF2-40B4-BE49-F238E27FC236}">
                <a16:creationId xmlns:a16="http://schemas.microsoft.com/office/drawing/2014/main" id="{FD481579-46F4-42B4-B7F7-37AAB32711B8}"/>
              </a:ext>
            </a:extLst>
          </p:cNvPr>
          <p:cNvSpPr txBox="1"/>
          <p:nvPr/>
        </p:nvSpPr>
        <p:spPr>
          <a:xfrm>
            <a:off x="472520" y="2446105"/>
            <a:ext cx="3812274" cy="22579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" altLang="en-US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▶ </a:t>
            </a:r>
            <a:r>
              <a:rPr lang="en-US" altLang="ko-KR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P</a:t>
            </a:r>
            <a:r>
              <a:rPr lang="en-US" altLang="ko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MS </a:t>
            </a:r>
            <a:r>
              <a:rPr lang="en-US" altLang="ko" sz="8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(Knowledge Mangement) : </a:t>
            </a:r>
            <a:r>
              <a:rPr lang="ko-KR" altLang="en-US" sz="8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팀 채팅 첫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A2C7BB-E443-4993-8B16-B26CB4C6F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419" y="2102828"/>
            <a:ext cx="4719206" cy="3437174"/>
          </a:xfrm>
          <a:prstGeom prst="rect">
            <a:avLst/>
          </a:prstGeom>
        </p:spPr>
      </p:pic>
      <p:pic>
        <p:nvPicPr>
          <p:cNvPr id="24" name="Google Shape;666;p67">
            <a:extLst>
              <a:ext uri="{FF2B5EF4-FFF2-40B4-BE49-F238E27FC236}">
                <a16:creationId xmlns:a16="http://schemas.microsoft.com/office/drawing/2014/main" id="{5C960581-33E2-4639-B2D3-895B5DDEE919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67;p67">
            <a:extLst>
              <a:ext uri="{FF2B5EF4-FFF2-40B4-BE49-F238E27FC236}">
                <a16:creationId xmlns:a16="http://schemas.microsoft.com/office/drawing/2014/main" id="{289D960A-86E6-49CA-9B02-11655970FDFC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44445D84-1D2B-4485-AFC3-8D78B4B8623A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회원 탈퇴</a:t>
            </a:r>
          </a:p>
        </p:txBody>
      </p:sp>
      <p:cxnSp>
        <p:nvCxnSpPr>
          <p:cNvPr id="30" name="직선 화살표 연결선 5">
            <a:extLst>
              <a:ext uri="{FF2B5EF4-FFF2-40B4-BE49-F238E27FC236}">
                <a16:creationId xmlns:a16="http://schemas.microsoft.com/office/drawing/2014/main" id="{787802B9-30C3-4779-B103-1335428A40D4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2264048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마이페이지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회원 탈퇴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Picture 3" descr="C:\Users\user\Desktop\Desktop\회원\회원탈퇴.PNG">
            <a:extLst>
              <a:ext uri="{FF2B5EF4-FFF2-40B4-BE49-F238E27FC236}">
                <a16:creationId xmlns:a16="http://schemas.microsoft.com/office/drawing/2014/main" id="{70963B1A-5578-4FEB-A347-76F40358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9" y="2102829"/>
            <a:ext cx="4957058" cy="34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5C5455BC-5023-4F6F-8399-1D5AF3442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50" y="3466167"/>
            <a:ext cx="3231821" cy="24418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softEdge rad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화살표: 오른쪽으로 구부러짐 18">
            <a:extLst>
              <a:ext uri="{FF2B5EF4-FFF2-40B4-BE49-F238E27FC236}">
                <a16:creationId xmlns:a16="http://schemas.microsoft.com/office/drawing/2014/main" id="{FF2EF9FD-A063-47F4-94C9-65630A9A14F4}"/>
              </a:ext>
            </a:extLst>
          </p:cNvPr>
          <p:cNvSpPr/>
          <p:nvPr/>
        </p:nvSpPr>
        <p:spPr>
          <a:xfrm>
            <a:off x="1802485" y="3180429"/>
            <a:ext cx="479524" cy="896850"/>
          </a:xfrm>
          <a:prstGeom prst="curv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99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6" name="Google Shape;531;p59">
            <a:extLst>
              <a:ext uri="{FF2B5EF4-FFF2-40B4-BE49-F238E27FC236}">
                <a16:creationId xmlns:a16="http://schemas.microsoft.com/office/drawing/2014/main" id="{FD481579-46F4-42B4-B7F7-37AAB32711B8}"/>
              </a:ext>
            </a:extLst>
          </p:cNvPr>
          <p:cNvSpPr txBox="1"/>
          <p:nvPr/>
        </p:nvSpPr>
        <p:spPr>
          <a:xfrm>
            <a:off x="472520" y="2446105"/>
            <a:ext cx="3812274" cy="22579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" altLang="en-US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▶ </a:t>
            </a:r>
            <a:r>
              <a:rPr lang="en-US" altLang="ko-KR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P</a:t>
            </a:r>
            <a:r>
              <a:rPr lang="en-US" altLang="ko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MS </a:t>
            </a:r>
            <a:r>
              <a:rPr lang="en-US" altLang="ko" sz="8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(Knowledge Mangement) : </a:t>
            </a:r>
            <a:r>
              <a:rPr lang="ko-KR" altLang="en-US" sz="8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팀 채팅 첫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A2C7BB-E443-4993-8B16-B26CB4C6F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419" y="2102828"/>
            <a:ext cx="4719206" cy="3437174"/>
          </a:xfrm>
          <a:prstGeom prst="rect">
            <a:avLst/>
          </a:prstGeom>
        </p:spPr>
      </p:pic>
      <p:pic>
        <p:nvPicPr>
          <p:cNvPr id="24" name="Google Shape;666;p67">
            <a:extLst>
              <a:ext uri="{FF2B5EF4-FFF2-40B4-BE49-F238E27FC236}">
                <a16:creationId xmlns:a16="http://schemas.microsoft.com/office/drawing/2014/main" id="{5C960581-33E2-4639-B2D3-895B5DDEE919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67;p67">
            <a:extLst>
              <a:ext uri="{FF2B5EF4-FFF2-40B4-BE49-F238E27FC236}">
                <a16:creationId xmlns:a16="http://schemas.microsoft.com/office/drawing/2014/main" id="{289D960A-86E6-49CA-9B02-11655970FDFC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6" name="모서리가 둥근 직사각형 1">
            <a:extLst>
              <a:ext uri="{FF2B5EF4-FFF2-40B4-BE49-F238E27FC236}">
                <a16:creationId xmlns:a16="http://schemas.microsoft.com/office/drawing/2014/main" id="{18CA488D-0D6C-4965-A701-5FDC3736040F}"/>
              </a:ext>
            </a:extLst>
          </p:cNvPr>
          <p:cNvSpPr/>
          <p:nvPr/>
        </p:nvSpPr>
        <p:spPr>
          <a:xfrm>
            <a:off x="7141417" y="2965506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채널 리스트</a:t>
            </a: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44445D84-1D2B-4485-AFC3-8D78B4B8623A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참여중인 </a:t>
            </a:r>
            <a:r>
              <a:rPr lang="ko-KR" altLang="en-US" sz="135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채팅방</a:t>
            </a:r>
            <a:endParaRPr lang="ko-KR" altLang="en-US" sz="135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모서리가 둥근 직사각형 18">
            <a:extLst>
              <a:ext uri="{FF2B5EF4-FFF2-40B4-BE49-F238E27FC236}">
                <a16:creationId xmlns:a16="http://schemas.microsoft.com/office/drawing/2014/main" id="{3A56110C-6DC8-4DAD-902F-AEC1EA66D08F}"/>
              </a:ext>
            </a:extLst>
          </p:cNvPr>
          <p:cNvSpPr/>
          <p:nvPr/>
        </p:nvSpPr>
        <p:spPr>
          <a:xfrm>
            <a:off x="7141416" y="4349990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채팅 내용 검색</a:t>
            </a:r>
          </a:p>
        </p:txBody>
      </p:sp>
      <p:cxnSp>
        <p:nvCxnSpPr>
          <p:cNvPr id="29" name="직선 화살표 연결선 3">
            <a:extLst>
              <a:ext uri="{FF2B5EF4-FFF2-40B4-BE49-F238E27FC236}">
                <a16:creationId xmlns:a16="http://schemas.microsoft.com/office/drawing/2014/main" id="{B865C61F-5E83-4F76-9043-07857DF04648}"/>
              </a:ext>
            </a:extLst>
          </p:cNvPr>
          <p:cNvCxnSpPr/>
          <p:nvPr/>
        </p:nvCxnSpPr>
        <p:spPr>
          <a:xfrm flipV="1">
            <a:off x="6291719" y="3235288"/>
            <a:ext cx="737031" cy="58612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5">
            <a:extLst>
              <a:ext uri="{FF2B5EF4-FFF2-40B4-BE49-F238E27FC236}">
                <a16:creationId xmlns:a16="http://schemas.microsoft.com/office/drawing/2014/main" id="{787802B9-30C3-4779-B103-1335428A40D4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28">
            <a:extLst>
              <a:ext uri="{FF2B5EF4-FFF2-40B4-BE49-F238E27FC236}">
                <a16:creationId xmlns:a16="http://schemas.microsoft.com/office/drawing/2014/main" id="{DD2BE4AB-4E0B-4785-9F86-8DFEA7CC5238}"/>
              </a:ext>
            </a:extLst>
          </p:cNvPr>
          <p:cNvCxnSpPr/>
          <p:nvPr/>
        </p:nvCxnSpPr>
        <p:spPr>
          <a:xfrm>
            <a:off x="6291719" y="4004295"/>
            <a:ext cx="783771" cy="50952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2415050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메신저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팀 채팅 첫 화면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68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0" y="1647825"/>
            <a:ext cx="9144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6" name="Google Shape;531;p59">
            <a:extLst>
              <a:ext uri="{FF2B5EF4-FFF2-40B4-BE49-F238E27FC236}">
                <a16:creationId xmlns:a16="http://schemas.microsoft.com/office/drawing/2014/main" id="{FD481579-46F4-42B4-B7F7-37AAB32711B8}"/>
              </a:ext>
            </a:extLst>
          </p:cNvPr>
          <p:cNvSpPr txBox="1"/>
          <p:nvPr/>
        </p:nvSpPr>
        <p:spPr>
          <a:xfrm>
            <a:off x="472520" y="2446105"/>
            <a:ext cx="3812274" cy="22579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" altLang="en-US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▶ </a:t>
            </a:r>
            <a:r>
              <a:rPr lang="en-US" altLang="ko-KR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P</a:t>
            </a:r>
            <a:r>
              <a:rPr lang="en-US" altLang="ko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MS </a:t>
            </a:r>
            <a:r>
              <a:rPr lang="en-US" altLang="ko" sz="8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(Knowledge Mangement) : </a:t>
            </a:r>
            <a:r>
              <a:rPr lang="ko-KR" altLang="en-US" sz="8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팀 채팅 첫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A2C7BB-E443-4993-8B16-B26CB4C6F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419" y="2102828"/>
            <a:ext cx="4719206" cy="3437174"/>
          </a:xfrm>
          <a:prstGeom prst="rect">
            <a:avLst/>
          </a:prstGeom>
        </p:spPr>
      </p:pic>
      <p:pic>
        <p:nvPicPr>
          <p:cNvPr id="24" name="Google Shape;666;p67">
            <a:extLst>
              <a:ext uri="{FF2B5EF4-FFF2-40B4-BE49-F238E27FC236}">
                <a16:creationId xmlns:a16="http://schemas.microsoft.com/office/drawing/2014/main" id="{5C960581-33E2-4639-B2D3-895B5DDEE919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67;p67">
            <a:extLst>
              <a:ext uri="{FF2B5EF4-FFF2-40B4-BE49-F238E27FC236}">
                <a16:creationId xmlns:a16="http://schemas.microsoft.com/office/drawing/2014/main" id="{289D960A-86E6-49CA-9B02-11655970FDFC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cxnSp>
        <p:nvCxnSpPr>
          <p:cNvPr id="30" name="직선 화살표 연결선 5">
            <a:extLst>
              <a:ext uri="{FF2B5EF4-FFF2-40B4-BE49-F238E27FC236}">
                <a16:creationId xmlns:a16="http://schemas.microsoft.com/office/drawing/2014/main" id="{787802B9-30C3-4779-B103-1335428A40D4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2456995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메신저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팀 채팅 채널 개설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4F948C-49D1-4F53-AB81-D1B304EF84B7}"/>
              </a:ext>
            </a:extLst>
          </p:cNvPr>
          <p:cNvSpPr/>
          <p:nvPr/>
        </p:nvSpPr>
        <p:spPr>
          <a:xfrm>
            <a:off x="1203322" y="2853233"/>
            <a:ext cx="666920" cy="79590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35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12507C-A288-4292-A792-3397C70F022F}"/>
              </a:ext>
            </a:extLst>
          </p:cNvPr>
          <p:cNvGrpSpPr/>
          <p:nvPr/>
        </p:nvGrpSpPr>
        <p:grpSpPr>
          <a:xfrm>
            <a:off x="431419" y="2107789"/>
            <a:ext cx="4719206" cy="3432212"/>
            <a:chOff x="195580" y="1577824"/>
            <a:chExt cx="4708085" cy="344718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7D5B857-7A07-4C08-B5A7-BBBFF552D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4000"/>
              <a:lum/>
            </a:blip>
            <a:stretch>
              <a:fillRect/>
            </a:stretch>
          </p:blipFill>
          <p:spPr>
            <a:xfrm>
              <a:off x="195580" y="1577824"/>
              <a:ext cx="4708085" cy="3447188"/>
            </a:xfrm>
            <a:prstGeom prst="rect">
              <a:avLst/>
            </a:prstGeom>
            <a:solidFill>
              <a:srgbClr val="0D0D0D">
                <a:alpha val="84000"/>
              </a:srgbClr>
            </a:solidFill>
            <a:ln>
              <a:noFill/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3BFD018F-0953-4BCB-A752-8BAA966C85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4000"/>
              <a:lum/>
            </a:blip>
            <a:stretch>
              <a:fillRect/>
            </a:stretch>
          </p:blipFill>
          <p:spPr>
            <a:xfrm>
              <a:off x="1123476" y="1914188"/>
              <a:ext cx="3774952" cy="3015743"/>
            </a:xfrm>
            <a:prstGeom prst="rect">
              <a:avLst/>
            </a:prstGeom>
            <a:solidFill>
              <a:srgbClr val="0D0D0D">
                <a:alpha val="84000"/>
              </a:srgbClr>
            </a:solidFill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55575F32-5D7D-46B1-9471-D7984B285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219504" y="2062138"/>
              <a:ext cx="2657125" cy="1815841"/>
            </a:xfrm>
            <a:prstGeom prst="rect">
              <a:avLst/>
            </a:prstGeom>
          </p:spPr>
        </p:pic>
      </p:grpSp>
      <p:sp>
        <p:nvSpPr>
          <p:cNvPr id="22" name="모서리가 둥근 직사각형 17">
            <a:extLst>
              <a:ext uri="{FF2B5EF4-FFF2-40B4-BE49-F238E27FC236}">
                <a16:creationId xmlns:a16="http://schemas.microsoft.com/office/drawing/2014/main" id="{BB8A0973-F1F0-4F34-B786-F508BE2BC8FF}"/>
              </a:ext>
            </a:extLst>
          </p:cNvPr>
          <p:cNvSpPr/>
          <p:nvPr/>
        </p:nvSpPr>
        <p:spPr>
          <a:xfrm>
            <a:off x="7148493" y="3643976"/>
            <a:ext cx="137160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/>
              <a:t>채널 개설</a:t>
            </a:r>
          </a:p>
        </p:txBody>
      </p:sp>
    </p:spTree>
    <p:extLst>
      <p:ext uri="{BB962C8B-B14F-4D97-AF65-F5344CB8AC3E}">
        <p14:creationId xmlns:p14="http://schemas.microsoft.com/office/powerpoint/2010/main" val="773723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0" y="1647825"/>
            <a:ext cx="9144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sp>
        <p:nvSpPr>
          <p:cNvPr id="6" name="Google Shape;531;p59">
            <a:extLst>
              <a:ext uri="{FF2B5EF4-FFF2-40B4-BE49-F238E27FC236}">
                <a16:creationId xmlns:a16="http://schemas.microsoft.com/office/drawing/2014/main" id="{FD481579-46F4-42B4-B7F7-37AAB32711B8}"/>
              </a:ext>
            </a:extLst>
          </p:cNvPr>
          <p:cNvSpPr txBox="1"/>
          <p:nvPr/>
        </p:nvSpPr>
        <p:spPr>
          <a:xfrm>
            <a:off x="472520" y="2446105"/>
            <a:ext cx="3812274" cy="225796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" altLang="en-US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▶ </a:t>
            </a:r>
            <a:r>
              <a:rPr lang="en-US" altLang="ko-KR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P</a:t>
            </a:r>
            <a:r>
              <a:rPr lang="en-US" altLang="ko" sz="11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MS </a:t>
            </a:r>
            <a:r>
              <a:rPr lang="en-US" altLang="ko" sz="8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(Knowledge Mangement) : </a:t>
            </a:r>
            <a:r>
              <a:rPr lang="ko-KR" altLang="en-US" sz="825" b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팀 채팅 첫 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BA2C7BB-E443-4993-8B16-B26CB4C6F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419" y="2102828"/>
            <a:ext cx="4719206" cy="3437174"/>
          </a:xfrm>
          <a:prstGeom prst="rect">
            <a:avLst/>
          </a:prstGeom>
        </p:spPr>
      </p:pic>
      <p:pic>
        <p:nvPicPr>
          <p:cNvPr id="24" name="Google Shape;666;p67">
            <a:extLst>
              <a:ext uri="{FF2B5EF4-FFF2-40B4-BE49-F238E27FC236}">
                <a16:creationId xmlns:a16="http://schemas.microsoft.com/office/drawing/2014/main" id="{5C960581-33E2-4639-B2D3-895B5DDEE919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67;p67">
            <a:extLst>
              <a:ext uri="{FF2B5EF4-FFF2-40B4-BE49-F238E27FC236}">
                <a16:creationId xmlns:a16="http://schemas.microsoft.com/office/drawing/2014/main" id="{289D960A-86E6-49CA-9B02-11655970FDFC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cxnSp>
        <p:nvCxnSpPr>
          <p:cNvPr id="30" name="직선 화살표 연결선 5">
            <a:extLst>
              <a:ext uri="{FF2B5EF4-FFF2-40B4-BE49-F238E27FC236}">
                <a16:creationId xmlns:a16="http://schemas.microsoft.com/office/drawing/2014/main" id="{787802B9-30C3-4779-B103-1335428A40D4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메신저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온라인 회의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0D4097-0ADB-407A-9B7D-87ADD8683B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1419" y="2097732"/>
            <a:ext cx="4719206" cy="3437170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9920257-1EA3-4392-A4F8-4557335B642C}"/>
              </a:ext>
            </a:extLst>
          </p:cNvPr>
          <p:cNvSpPr/>
          <p:nvPr/>
        </p:nvSpPr>
        <p:spPr>
          <a:xfrm>
            <a:off x="7148493" y="3643976"/>
            <a:ext cx="1371600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/>
              <a:t>온라인 회의</a:t>
            </a:r>
          </a:p>
        </p:txBody>
      </p:sp>
    </p:spTree>
    <p:extLst>
      <p:ext uri="{BB962C8B-B14F-4D97-AF65-F5344CB8AC3E}">
        <p14:creationId xmlns:p14="http://schemas.microsoft.com/office/powerpoint/2010/main" val="1466890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0" y="1647825"/>
            <a:ext cx="9144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pic>
        <p:nvPicPr>
          <p:cNvPr id="24" name="Google Shape;666;p67">
            <a:extLst>
              <a:ext uri="{FF2B5EF4-FFF2-40B4-BE49-F238E27FC236}">
                <a16:creationId xmlns:a16="http://schemas.microsoft.com/office/drawing/2014/main" id="{5C960581-33E2-4639-B2D3-895B5DDEE919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7335047" y="2897105"/>
            <a:ext cx="681990" cy="836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67;p67">
            <a:extLst>
              <a:ext uri="{FF2B5EF4-FFF2-40B4-BE49-F238E27FC236}">
                <a16:creationId xmlns:a16="http://schemas.microsoft.com/office/drawing/2014/main" id="{289D960A-86E6-49CA-9B02-11655970FDFC}"/>
              </a:ext>
            </a:extLst>
          </p:cNvPr>
          <p:cNvSpPr txBox="1"/>
          <p:nvPr/>
        </p:nvSpPr>
        <p:spPr>
          <a:xfrm>
            <a:off x="7410294" y="265696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 dirty="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 dirty="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cxnSp>
        <p:nvCxnSpPr>
          <p:cNvPr id="30" name="직선 화살표 연결선 5">
            <a:extLst>
              <a:ext uri="{FF2B5EF4-FFF2-40B4-BE49-F238E27FC236}">
                <a16:creationId xmlns:a16="http://schemas.microsoft.com/office/drawing/2014/main" id="{787802B9-30C3-4779-B103-1335428A40D4}"/>
              </a:ext>
            </a:extLst>
          </p:cNvPr>
          <p:cNvCxnSpPr>
            <a:cxnSpLocks/>
          </p:cNvCxnSpPr>
          <p:nvPr/>
        </p:nvCxnSpPr>
        <p:spPr>
          <a:xfrm rot="5400000">
            <a:off x="7287723" y="4075975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1965383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결제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홈 페이지 결제 창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9920257-1EA3-4392-A4F8-4557335B642C}"/>
              </a:ext>
            </a:extLst>
          </p:cNvPr>
          <p:cNvSpPr/>
          <p:nvPr/>
        </p:nvSpPr>
        <p:spPr>
          <a:xfrm>
            <a:off x="7012938" y="4493746"/>
            <a:ext cx="1371600" cy="566436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/>
              <a:t>결제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90C600-AD11-44A6-86B7-AA8E995DF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19" y="2403872"/>
            <a:ext cx="5681658" cy="35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1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>
              <a:solidFill>
                <a:schemeClr val="accent1">
                  <a:lumMod val="40000"/>
                  <a:lumOff val="6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0" y="1647825"/>
            <a:ext cx="9144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1C362F-F17E-45F0-9BB5-38B2F0C6E9F2}"/>
              </a:ext>
            </a:extLst>
          </p:cNvPr>
          <p:cNvSpPr txBox="1"/>
          <p:nvPr/>
        </p:nvSpPr>
        <p:spPr>
          <a:xfrm>
            <a:off x="647701" y="1071347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벤치마킹 사이트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20B5E0-F5E7-4F9F-9457-D9B07DBA2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7" y="2100023"/>
            <a:ext cx="2849998" cy="1603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EE6334-978D-4586-9440-5C5DD9213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55" y="2100023"/>
            <a:ext cx="2849998" cy="16031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99AFB8-502A-4E55-BE5D-9982DD01C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149" y="1911807"/>
            <a:ext cx="2375468" cy="1979556"/>
          </a:xfrm>
          <a:prstGeom prst="rect">
            <a:avLst/>
          </a:prstGeom>
        </p:spPr>
      </p:pic>
      <p:sp>
        <p:nvSpPr>
          <p:cNvPr id="8" name="텍스트 상자 1">
            <a:extLst>
              <a:ext uri="{FF2B5EF4-FFF2-40B4-BE49-F238E27FC236}">
                <a16:creationId xmlns:a16="http://schemas.microsoft.com/office/drawing/2014/main" id="{710E908A-8DBF-4088-BA4E-0CBB33278D0D}"/>
              </a:ext>
            </a:extLst>
          </p:cNvPr>
          <p:cNvSpPr txBox="1">
            <a:spLocks/>
          </p:cNvSpPr>
          <p:nvPr/>
        </p:nvSpPr>
        <p:spPr>
          <a:xfrm>
            <a:off x="3375626" y="3519969"/>
            <a:ext cx="2534920" cy="96956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hangingPunct="1"/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508000" hangingPunct="1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lnSpc>
                <a:spcPct val="114999"/>
              </a:lnSpc>
              <a:buFont typeface="Wingdings"/>
              <a:buChar char=""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이해하기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쉬운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UI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구성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lnSpc>
                <a:spcPct val="114999"/>
              </a:lnSpc>
              <a:buFont typeface="Wingdings"/>
              <a:buChar char=""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쉬운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업무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관리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현황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파악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텍스트 상자 2">
            <a:extLst>
              <a:ext uri="{FF2B5EF4-FFF2-40B4-BE49-F238E27FC236}">
                <a16:creationId xmlns:a16="http://schemas.microsoft.com/office/drawing/2014/main" id="{628C633B-087A-4C93-A221-04309FAE1079}"/>
              </a:ext>
            </a:extLst>
          </p:cNvPr>
          <p:cNvSpPr txBox="1">
            <a:spLocks/>
          </p:cNvSpPr>
          <p:nvPr/>
        </p:nvSpPr>
        <p:spPr>
          <a:xfrm>
            <a:off x="3455636" y="5137491"/>
            <a:ext cx="2534920" cy="92461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hangingPunct="1"/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508000" hangingPunct="1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쉬운 변경에 비해 세세한 수정까지 히스토리에 반영되지 않음</a:t>
            </a:r>
          </a:p>
        </p:txBody>
      </p:sp>
      <p:sp>
        <p:nvSpPr>
          <p:cNvPr id="12" name="텍스트 상자 3">
            <a:extLst>
              <a:ext uri="{FF2B5EF4-FFF2-40B4-BE49-F238E27FC236}">
                <a16:creationId xmlns:a16="http://schemas.microsoft.com/office/drawing/2014/main" id="{796E9B8A-895A-4787-B92C-2AC044784BBB}"/>
              </a:ext>
            </a:extLst>
          </p:cNvPr>
          <p:cNvSpPr txBox="1">
            <a:spLocks/>
          </p:cNvSpPr>
          <p:nvPr/>
        </p:nvSpPr>
        <p:spPr>
          <a:xfrm>
            <a:off x="410236" y="3519969"/>
            <a:ext cx="2550795" cy="1321644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hangingPunct="1"/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 defTabSz="508000" hangingPunct="1">
              <a:lnSpc>
                <a:spcPct val="114999"/>
              </a:lnSpc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형상관리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용이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프로젝트를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여럿이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254000" algn="l" defTabSz="508000" hangingPunct="1">
              <a:buFontTx/>
              <a:buNone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동시에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기여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fork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텍스트 상자 4">
            <a:extLst>
              <a:ext uri="{FF2B5EF4-FFF2-40B4-BE49-F238E27FC236}">
                <a16:creationId xmlns:a16="http://schemas.microsoft.com/office/drawing/2014/main" id="{1212FEA1-2BAF-44D1-A8E1-024563D25B34}"/>
              </a:ext>
            </a:extLst>
          </p:cNvPr>
          <p:cNvSpPr txBox="1">
            <a:spLocks/>
          </p:cNvSpPr>
          <p:nvPr/>
        </p:nvSpPr>
        <p:spPr>
          <a:xfrm>
            <a:off x="435636" y="5137491"/>
            <a:ext cx="2534920" cy="110927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hangingPunct="1"/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508000" hangingPunct="1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높은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진입장벽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(IT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종사자가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아닌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사람에겐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어려운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사용법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불편한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글쓰기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첨부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텍스트 상자 5">
            <a:extLst>
              <a:ext uri="{FF2B5EF4-FFF2-40B4-BE49-F238E27FC236}">
                <a16:creationId xmlns:a16="http://schemas.microsoft.com/office/drawing/2014/main" id="{2D56DAD0-E1C2-48CE-801E-0C0F2453129A}"/>
              </a:ext>
            </a:extLst>
          </p:cNvPr>
          <p:cNvSpPr txBox="1">
            <a:spLocks/>
          </p:cNvSpPr>
          <p:nvPr/>
        </p:nvSpPr>
        <p:spPr>
          <a:xfrm>
            <a:off x="6325141" y="3499784"/>
            <a:ext cx="2708910" cy="113697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hangingPunct="1"/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장점</a:t>
            </a:r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508000" hangingPunct="1"/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lnSpc>
                <a:spcPct val="114999"/>
              </a:lnSpc>
              <a:buFont typeface="Wingdings"/>
              <a:buChar char=""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하나의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작업을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실시간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동시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편집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팀원과의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쉬운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커뮤니케이션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메신저의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내용을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쉽게</a:t>
            </a:r>
            <a:r>
              <a:rPr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문서화</a:t>
            </a:r>
            <a:r>
              <a:rPr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텍스트 상자 6">
            <a:extLst>
              <a:ext uri="{FF2B5EF4-FFF2-40B4-BE49-F238E27FC236}">
                <a16:creationId xmlns:a16="http://schemas.microsoft.com/office/drawing/2014/main" id="{B646A793-0508-4975-9484-E47E18061881}"/>
              </a:ext>
            </a:extLst>
          </p:cNvPr>
          <p:cNvSpPr txBox="1">
            <a:spLocks/>
          </p:cNvSpPr>
          <p:nvPr/>
        </p:nvSpPr>
        <p:spPr>
          <a:xfrm>
            <a:off x="6433185" y="5139588"/>
            <a:ext cx="2701290" cy="71686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defTabSz="508000" hangingPunct="1"/>
            <a:r>
              <a:rPr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단점</a:t>
            </a:r>
            <a:endParaRPr 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 algn="l" defTabSz="508000" hangingPunct="1"/>
            <a:endParaRPr lang="ko-KR" altLang="en-US" sz="10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유저들에게 불친절한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UI</a:t>
            </a: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4628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user\Desktop\Desktop\회원\마이페이지 비밀번호 수정.PNG">
            <a:extLst>
              <a:ext uri="{FF2B5EF4-FFF2-40B4-BE49-F238E27FC236}">
                <a16:creationId xmlns:a16="http://schemas.microsoft.com/office/drawing/2014/main" id="{8EF8246A-A9A1-476D-9DC2-8779E1211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64" y="2141264"/>
            <a:ext cx="5251457" cy="37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0" y="1647825"/>
            <a:ext cx="9144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4D70C3-13EA-4ACF-BA94-230DD570A1B3}"/>
              </a:ext>
            </a:extLst>
          </p:cNvPr>
          <p:cNvSpPr txBox="1"/>
          <p:nvPr/>
        </p:nvSpPr>
        <p:spPr>
          <a:xfrm>
            <a:off x="647701" y="1071347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수행 결과</a:t>
            </a:r>
          </a:p>
        </p:txBody>
      </p:sp>
      <p:pic>
        <p:nvPicPr>
          <p:cNvPr id="24" name="Google Shape;666;p67">
            <a:extLst>
              <a:ext uri="{FF2B5EF4-FFF2-40B4-BE49-F238E27FC236}">
                <a16:creationId xmlns:a16="http://schemas.microsoft.com/office/drawing/2014/main" id="{5C960581-33E2-4639-B2D3-895B5DDEE919}"/>
              </a:ext>
            </a:extLst>
          </p:cNvPr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536727" y="3429001"/>
            <a:ext cx="681990" cy="684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667;p67">
            <a:extLst>
              <a:ext uri="{FF2B5EF4-FFF2-40B4-BE49-F238E27FC236}">
                <a16:creationId xmlns:a16="http://schemas.microsoft.com/office/drawing/2014/main" id="{289D960A-86E6-49CA-9B02-11655970FDFC}"/>
              </a:ext>
            </a:extLst>
          </p:cNvPr>
          <p:cNvSpPr txBox="1"/>
          <p:nvPr/>
        </p:nvSpPr>
        <p:spPr>
          <a:xfrm>
            <a:off x="5611974" y="4165506"/>
            <a:ext cx="531495" cy="2142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rgbClr val="000000"/>
              </a:buClr>
              <a:buSzPct val="25000"/>
              <a:defRPr/>
            </a:pPr>
            <a:r>
              <a:rPr lang="ko" altLang="en-US" sz="1050">
                <a:solidFill>
                  <a:srgbClr val="00000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  <a:sym typeface="맑은 고딕"/>
              </a:rPr>
              <a:t>사용자</a:t>
            </a:r>
            <a:endParaRPr sz="1050">
              <a:solidFill>
                <a:srgbClr val="000000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맑은 고딕"/>
              <a:sym typeface="맑은 고딕"/>
            </a:endParaRPr>
          </a:p>
        </p:txBody>
      </p:sp>
      <p:sp>
        <p:nvSpPr>
          <p:cNvPr id="27" name="모서리가 둥근 직사각형 17">
            <a:extLst>
              <a:ext uri="{FF2B5EF4-FFF2-40B4-BE49-F238E27FC236}">
                <a16:creationId xmlns:a16="http://schemas.microsoft.com/office/drawing/2014/main" id="{44445D84-1D2B-4485-AFC3-8D78B4B8623A}"/>
              </a:ext>
            </a:extLst>
          </p:cNvPr>
          <p:cNvSpPr/>
          <p:nvPr/>
        </p:nvSpPr>
        <p:spPr>
          <a:xfrm>
            <a:off x="7141417" y="3628854"/>
            <a:ext cx="1571165" cy="463494"/>
          </a:xfrm>
          <a:prstGeom prst="roundRect">
            <a:avLst>
              <a:gd name="adj" fmla="val 1666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5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결제</a:t>
            </a:r>
          </a:p>
        </p:txBody>
      </p:sp>
      <p:cxnSp>
        <p:nvCxnSpPr>
          <p:cNvPr id="30" name="직선 화살표 연결선 5">
            <a:extLst>
              <a:ext uri="{FF2B5EF4-FFF2-40B4-BE49-F238E27FC236}">
                <a16:creationId xmlns:a16="http://schemas.microsoft.com/office/drawing/2014/main" id="{787802B9-30C3-4779-B103-1335428A40D4}"/>
              </a:ext>
            </a:extLst>
          </p:cNvPr>
          <p:cNvCxnSpPr/>
          <p:nvPr/>
        </p:nvCxnSpPr>
        <p:spPr>
          <a:xfrm>
            <a:off x="6291719" y="3875723"/>
            <a:ext cx="7837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531;p59">
            <a:extLst>
              <a:ext uri="{FF2B5EF4-FFF2-40B4-BE49-F238E27FC236}">
                <a16:creationId xmlns:a16="http://schemas.microsoft.com/office/drawing/2014/main" id="{1E201F7B-BCE8-4653-B763-4A3F6D84989C}"/>
              </a:ext>
            </a:extLst>
          </p:cNvPr>
          <p:cNvSpPr txBox="1"/>
          <p:nvPr/>
        </p:nvSpPr>
        <p:spPr>
          <a:xfrm>
            <a:off x="1309662" y="1782821"/>
            <a:ext cx="3002279" cy="283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w="sm" len="sm"/>
            <a:tailEnd w="sm" len="sm"/>
          </a:ln>
        </p:spPr>
        <p:txBody>
          <a:bodyPr wrap="square" lIns="50363" tIns="26081" rIns="50363" bIns="26081" anchor="t" anchorCtr="0">
            <a:spAutoFit/>
          </a:bodyPr>
          <a:lstStyle/>
          <a:p>
            <a:pPr>
              <a:buClr>
                <a:schemeClr val="dk1"/>
              </a:buClr>
              <a:buSzPct val="25000"/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결제 </a:t>
            </a:r>
            <a:r>
              <a:rPr lang="en-US" altLang="ko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: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/>
                <a:sym typeface="Arial"/>
              </a:rPr>
              <a:t> 애플리케이션 결제 창</a:t>
            </a:r>
          </a:p>
        </p:txBody>
      </p:sp>
      <p:pic>
        <p:nvPicPr>
          <p:cNvPr id="34" name="그래픽 33" descr="뒤로 단색으로 채워진">
            <a:extLst>
              <a:ext uri="{FF2B5EF4-FFF2-40B4-BE49-F238E27FC236}">
                <a16:creationId xmlns:a16="http://schemas.microsoft.com/office/drawing/2014/main" id="{90CEDFED-D07A-4E0A-AAE9-6861FE1699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1" y="1734826"/>
            <a:ext cx="416378" cy="4163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68B603-FF6C-4B90-88CA-524E81586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206" y="2358391"/>
            <a:ext cx="4139901" cy="21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73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>
            <a:extLst>
              <a:ext uri="{FF2B5EF4-FFF2-40B4-BE49-F238E27FC236}">
                <a16:creationId xmlns:a16="http://schemas.microsoft.com/office/drawing/2014/main" id="{2D95EA98-7494-4A26-A427-D4334A267C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753" y="2154555"/>
            <a:ext cx="4597241" cy="2727960"/>
          </a:xfrm>
          <a:prstGeom prst="rect">
            <a:avLst/>
          </a:prstGeom>
          <a:noFill/>
        </p:spPr>
      </p:pic>
      <p:sp>
        <p:nvSpPr>
          <p:cNvPr id="3" name="Rect 0">
            <a:extLst>
              <a:ext uri="{FF2B5EF4-FFF2-40B4-BE49-F238E27FC236}">
                <a16:creationId xmlns:a16="http://schemas.microsoft.com/office/drawing/2014/main" id="{6EFC77D5-0A39-48FE-B523-443C162F2404}"/>
              </a:ext>
            </a:extLst>
          </p:cNvPr>
          <p:cNvSpPr>
            <a:spLocks/>
          </p:cNvSpPr>
          <p:nvPr/>
        </p:nvSpPr>
        <p:spPr>
          <a:xfrm>
            <a:off x="-476" y="857251"/>
            <a:ext cx="9144476" cy="95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charset="0"/>
              <a:ea typeface="NanumGothic" charset="0"/>
            </a:endParaRPr>
          </a:p>
        </p:txBody>
      </p:sp>
      <p:cxnSp>
        <p:nvCxnSpPr>
          <p:cNvPr id="4" name="Rect 0">
            <a:extLst>
              <a:ext uri="{FF2B5EF4-FFF2-40B4-BE49-F238E27FC236}">
                <a16:creationId xmlns:a16="http://schemas.microsoft.com/office/drawing/2014/main" id="{A882197D-03F8-4A27-AD51-BD39FC9AFA80}"/>
              </a:ext>
            </a:extLst>
          </p:cNvPr>
          <p:cNvCxnSpPr>
            <a:cxnSpLocks/>
          </p:cNvCxnSpPr>
          <p:nvPr/>
        </p:nvCxnSpPr>
        <p:spPr>
          <a:xfrm>
            <a:off x="0" y="1648302"/>
            <a:ext cx="9144000" cy="0"/>
          </a:xfrm>
          <a:prstGeom prst="line">
            <a:avLst/>
          </a:prstGeom>
          <a:ln w="63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 0">
            <a:extLst>
              <a:ext uri="{FF2B5EF4-FFF2-40B4-BE49-F238E27FC236}">
                <a16:creationId xmlns:a16="http://schemas.microsoft.com/office/drawing/2014/main" id="{E43BA9A3-0250-4CE6-9454-D04D178CE5DC}"/>
              </a:ext>
            </a:extLst>
          </p:cNvPr>
          <p:cNvSpPr txBox="1">
            <a:spLocks/>
          </p:cNvSpPr>
          <p:nvPr/>
        </p:nvSpPr>
        <p:spPr>
          <a:xfrm>
            <a:off x="647224" y="1071563"/>
            <a:ext cx="1744708" cy="438582"/>
          </a:xfrm>
          <a:prstGeom prst="rect">
            <a:avLst/>
          </a:prstGeom>
          <a:noFill/>
        </p:spPr>
        <p:txBody>
          <a:bodyPr vert="horz" wrap="none" lIns="68580" tIns="34290" rIns="68580" bIns="34290" numCol="1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4. </a:t>
            </a:r>
            <a:r>
              <a:rPr lang="ko-KR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</a:rPr>
              <a:t>기대 효과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F4A504-26CC-4377-910D-38DE6AB6F1FD}"/>
              </a:ext>
            </a:extLst>
          </p:cNvPr>
          <p:cNvGrpSpPr/>
          <p:nvPr/>
        </p:nvGrpSpPr>
        <p:grpSpPr>
          <a:xfrm>
            <a:off x="607695" y="2035969"/>
            <a:ext cx="5771198" cy="820376"/>
            <a:chOff x="810895" y="1571625"/>
            <a:chExt cx="7694930" cy="1093835"/>
          </a:xfrm>
        </p:grpSpPr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851C98BC-6EC6-4DF8-B94E-499B1712C58B}"/>
                </a:ext>
              </a:extLst>
            </p:cNvPr>
            <p:cNvSpPr txBox="1">
              <a:spLocks/>
            </p:cNvSpPr>
            <p:nvPr/>
          </p:nvSpPr>
          <p:spPr>
            <a:xfrm>
              <a:off x="810895" y="1571625"/>
              <a:ext cx="7692390" cy="37830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50483" tIns="26194" rIns="50483" bIns="26194" numCol="1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15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▶비대면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endParaRPr>
            </a:p>
          </p:txBody>
        </p: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4612B33A-8D64-4F52-96A0-6C3DFFED9BA2}"/>
                </a:ext>
              </a:extLst>
            </p:cNvPr>
            <p:cNvSpPr txBox="1">
              <a:spLocks/>
            </p:cNvSpPr>
            <p:nvPr/>
          </p:nvSpPr>
          <p:spPr>
            <a:xfrm>
              <a:off x="813435" y="2102485"/>
              <a:ext cx="7692390" cy="5629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50483" tIns="26194" rIns="50483" bIns="26194" numCol="1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코로나 이후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, </a:t>
              </a: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언택트 시대를 맞이하여 기존 업무를 비대면으로</a:t>
              </a:r>
            </a:p>
            <a:p>
              <a:pPr latinLnBrk="0">
                <a:defRPr/>
              </a:pP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편리하게 처리할 수 있다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.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endParaRPr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0B181300-0AD4-4FB1-B343-D89106CD3461}"/>
              </a:ext>
            </a:extLst>
          </p:cNvPr>
          <p:cNvGrpSpPr/>
          <p:nvPr/>
        </p:nvGrpSpPr>
        <p:grpSpPr>
          <a:xfrm>
            <a:off x="602932" y="3174208"/>
            <a:ext cx="5771198" cy="833235"/>
            <a:chOff x="804545" y="3089275"/>
            <a:chExt cx="7694930" cy="1110979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9DB090FC-1F6F-4F22-AB80-2E375D3443F9}"/>
                </a:ext>
              </a:extLst>
            </p:cNvPr>
            <p:cNvSpPr txBox="1">
              <a:spLocks/>
            </p:cNvSpPr>
            <p:nvPr/>
          </p:nvSpPr>
          <p:spPr>
            <a:xfrm>
              <a:off x="804545" y="3089275"/>
              <a:ext cx="7692390" cy="37830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50483" tIns="26194" rIns="50483" bIns="26194" numCol="1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15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▶편의성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endParaRP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126CE2EA-5283-4814-8C37-4626A1554AC4}"/>
                </a:ext>
              </a:extLst>
            </p:cNvPr>
            <p:cNvSpPr txBox="1">
              <a:spLocks/>
            </p:cNvSpPr>
            <p:nvPr/>
          </p:nvSpPr>
          <p:spPr>
            <a:xfrm>
              <a:off x="807085" y="3637280"/>
              <a:ext cx="7692390" cy="56297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50483" tIns="26194" rIns="50483" bIns="26194" numCol="1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다수의 협력이 필수적인 프로젝트에 대해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, </a:t>
              </a: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업무 및 이슈 관리 기능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, 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endParaRPr>
            </a:p>
            <a:p>
              <a:pPr latinLnBrk="0">
                <a:defRPr/>
              </a:pP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리퀘스트 기능으로 편리하게 관리할 수 있다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.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endParaRP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995D39EC-F462-4E8B-956B-528F4E4A9AB4}"/>
              </a:ext>
            </a:extLst>
          </p:cNvPr>
          <p:cNvGrpSpPr/>
          <p:nvPr/>
        </p:nvGrpSpPr>
        <p:grpSpPr>
          <a:xfrm>
            <a:off x="602932" y="4323397"/>
            <a:ext cx="5771198" cy="820376"/>
            <a:chOff x="804545" y="4621530"/>
            <a:chExt cx="7694930" cy="1093835"/>
          </a:xfrm>
        </p:grpSpPr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9C860DE1-4FDB-41EE-98EE-E0931A310C19}"/>
                </a:ext>
              </a:extLst>
            </p:cNvPr>
            <p:cNvSpPr txBox="1">
              <a:spLocks/>
            </p:cNvSpPr>
            <p:nvPr/>
          </p:nvSpPr>
          <p:spPr>
            <a:xfrm>
              <a:off x="804545" y="4621530"/>
              <a:ext cx="7692390" cy="378309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50483" tIns="26194" rIns="50483" bIns="26194" numCol="1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15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▶공유성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endParaRP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A3E75C9B-2FC7-4335-8E28-15035BD6563E}"/>
                </a:ext>
              </a:extLst>
            </p:cNvPr>
            <p:cNvSpPr txBox="1">
              <a:spLocks/>
            </p:cNvSpPr>
            <p:nvPr/>
          </p:nvSpPr>
          <p:spPr>
            <a:xfrm>
              <a:off x="807085" y="5152390"/>
              <a:ext cx="7692390" cy="56297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50483" tIns="26194" rIns="50483" bIns="26194" numCol="1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>
                <a:defRPr/>
              </a:pP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초대와 콜라보 기능을 통해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, </a:t>
              </a: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개인 및 단체 단위를 넘어 프로젝트 대</a:t>
              </a:r>
            </a:p>
            <a:p>
              <a:pPr latinLnBrk="0">
                <a:defRPr/>
              </a:pPr>
              <a:r>
                <a:rPr lang="ko-KR" alt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프로젝트 단위로 서로의 정보를 공유하고 협력할 수 있다</a:t>
              </a:r>
              <a:r>
                <a:rPr lang="en-US" altLang="ko-KR" sz="12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Gothic" charset="0"/>
                  <a:ea typeface="NanumGothic" charset="0"/>
                  <a:cs typeface="Arial" charset="0"/>
                </a:rPr>
                <a:t>.</a:t>
              </a:r>
              <a:endPara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NanumGothic" charset="0"/>
                <a:ea typeface="NanumGothic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950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2844717" y="2917658"/>
            <a:ext cx="3454567" cy="1022684"/>
            <a:chOff x="3792955" y="2747210"/>
            <a:chExt cx="4606089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3792955" y="2747210"/>
              <a:ext cx="4606089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4687282" y="3075057"/>
              <a:ext cx="281743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</a:rPr>
                <a:t>감사합니다</a:t>
              </a:r>
              <a:r>
                <a:rPr lang="en-US" altLang="ko-KR" sz="3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2" charset="-127"/>
                  <a:ea typeface="나눔고딕" pitchFamily="2" charset="-127"/>
                </a:rPr>
                <a:t>.</a:t>
              </a:r>
              <a:endPara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01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D00AC3-8377-4F0B-8F11-FF7EB66708F1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>
              <a:solidFill>
                <a:schemeClr val="accent1">
                  <a:lumMod val="40000"/>
                  <a:lumOff val="6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ADC9D62-2492-4E2D-998B-596BBB06C24F}"/>
              </a:ext>
            </a:extLst>
          </p:cNvPr>
          <p:cNvCxnSpPr>
            <a:cxnSpLocks/>
          </p:cNvCxnSpPr>
          <p:nvPr/>
        </p:nvCxnSpPr>
        <p:spPr>
          <a:xfrm>
            <a:off x="0" y="1647825"/>
            <a:ext cx="9144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865AA3-84DC-4C51-8DDF-2DB57FDF3797}"/>
              </a:ext>
            </a:extLst>
          </p:cNvPr>
          <p:cNvSpPr txBox="1"/>
          <p:nvPr/>
        </p:nvSpPr>
        <p:spPr>
          <a:xfrm>
            <a:off x="647701" y="1071347"/>
            <a:ext cx="22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벤치마킹 사이트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345AFD-A944-418A-A8EE-C75A45E17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68" y="5259945"/>
            <a:ext cx="1316987" cy="7408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C34472-C5A4-4A09-98FA-CCEBBD129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67" y="3752340"/>
            <a:ext cx="1316987" cy="7408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2D6BA1-7090-42DD-BDE6-202D970C2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50" y="2152775"/>
            <a:ext cx="1262904" cy="105242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425EA-388F-4265-B3DF-77557AD3188F}"/>
              </a:ext>
            </a:extLst>
          </p:cNvPr>
          <p:cNvGrpSpPr/>
          <p:nvPr/>
        </p:nvGrpSpPr>
        <p:grpSpPr>
          <a:xfrm>
            <a:off x="6364416" y="3343603"/>
            <a:ext cx="1048685" cy="1099772"/>
            <a:chOff x="5755916" y="3529490"/>
            <a:chExt cx="1048685" cy="109977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4552749-79BA-4AA2-BF7D-3435181CB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5039" y="3529490"/>
              <a:ext cx="730440" cy="73044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F39BC0-13AA-44C9-A8A6-C894C70FB0E1}"/>
                </a:ext>
              </a:extLst>
            </p:cNvPr>
            <p:cNvSpPr txBox="1"/>
            <p:nvPr/>
          </p:nvSpPr>
          <p:spPr>
            <a:xfrm>
              <a:off x="5755916" y="4259930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probada</a:t>
              </a:r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76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>
              <a:solidFill>
                <a:schemeClr val="accent1">
                  <a:lumMod val="40000"/>
                  <a:lumOff val="60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0" y="1647825"/>
            <a:ext cx="9144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1C362F-F17E-45F0-9BB5-38B2F0C6E9F2}"/>
              </a:ext>
            </a:extLst>
          </p:cNvPr>
          <p:cNvSpPr txBox="1"/>
          <p:nvPr/>
        </p:nvSpPr>
        <p:spPr>
          <a:xfrm>
            <a:off x="647700" y="107134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요구사항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F9B01-DB43-4633-8C07-50AB4D826482}"/>
              </a:ext>
            </a:extLst>
          </p:cNvPr>
          <p:cNvSpPr txBox="1"/>
          <p:nvPr/>
        </p:nvSpPr>
        <p:spPr>
          <a:xfrm>
            <a:off x="5408131" y="2121303"/>
            <a:ext cx="2412499" cy="91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이메일 초대만으로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60000"/>
              </a:lnSpc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누구나 간편하게 참가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64DD1A-D620-40C1-90A5-54687B73FC80}"/>
              </a:ext>
            </a:extLst>
          </p:cNvPr>
          <p:cNvSpPr txBox="1"/>
          <p:nvPr/>
        </p:nvSpPr>
        <p:spPr>
          <a:xfrm>
            <a:off x="1051875" y="2127594"/>
            <a:ext cx="3041846" cy="918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서로 다른 프로젝트끼리</a:t>
            </a:r>
            <a:endParaRPr lang="en-US" altLang="ko-KR" b="1" kern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2" charset="-127"/>
              <a:ea typeface="나눔고딕" pitchFamily="2" charset="-127"/>
            </a:endParaRPr>
          </a:p>
          <a:p>
            <a:pPr algn="ctr">
              <a:lnSpc>
                <a:spcPct val="160000"/>
              </a:lnSpc>
              <a:defRPr/>
            </a:pP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협업할 수 있는 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‘</a:t>
            </a: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콜라보</a:t>
            </a:r>
            <a:r>
              <a:rPr lang="en-US" altLang="ko-KR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’</a:t>
            </a:r>
            <a:r>
              <a:rPr lang="ko-KR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2" charset="-127"/>
                <a:ea typeface="나눔고딕" pitchFamily="2" charset="-127"/>
              </a:rPr>
              <a:t> 기능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AE209-CC47-4204-A6A9-B1E9D679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1" y="3023082"/>
            <a:ext cx="4145360" cy="27635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E4F054-62DB-403B-981C-31071C39D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02" y="3023080"/>
            <a:ext cx="3844654" cy="256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59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25">
            <a:extLst>
              <a:ext uri="{FF2B5EF4-FFF2-40B4-BE49-F238E27FC236}">
                <a16:creationId xmlns:a16="http://schemas.microsoft.com/office/drawing/2014/main" id="{F3404F95-0B53-492B-A665-2B4C66383A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05247"/>
              </p:ext>
            </p:extLst>
          </p:nvPr>
        </p:nvGraphicFramePr>
        <p:xfrm>
          <a:off x="162021" y="2097185"/>
          <a:ext cx="4352829" cy="1753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43">
                  <a:extLst>
                    <a:ext uri="{9D8B030D-6E8A-4147-A177-3AD203B41FA5}">
                      <a16:colId xmlns:a16="http://schemas.microsoft.com/office/drawing/2014/main" val="3058761028"/>
                    </a:ext>
                  </a:extLst>
                </a:gridCol>
                <a:gridCol w="1450943">
                  <a:extLst>
                    <a:ext uri="{9D8B030D-6E8A-4147-A177-3AD203B41FA5}">
                      <a16:colId xmlns:a16="http://schemas.microsoft.com/office/drawing/2014/main" val="2628642732"/>
                    </a:ext>
                  </a:extLst>
                </a:gridCol>
                <a:gridCol w="1450943">
                  <a:extLst>
                    <a:ext uri="{9D8B030D-6E8A-4147-A177-3AD203B41FA5}">
                      <a16:colId xmlns:a16="http://schemas.microsoft.com/office/drawing/2014/main" val="481371085"/>
                    </a:ext>
                  </a:extLst>
                </a:gridCol>
              </a:tblGrid>
              <a:tr h="292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툴 명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버젼</a:t>
                      </a:r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3732830"/>
                  </a:ext>
                </a:extLst>
              </a:tr>
              <a:tr h="292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IDE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eGovFramework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3.9.0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7486153"/>
                  </a:ext>
                </a:extLst>
              </a:tr>
              <a:tr h="292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DB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관리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Sql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developer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17.4.1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37850242"/>
                  </a:ext>
                </a:extLst>
              </a:tr>
              <a:tr h="2922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모델링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eXERD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3.3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57986026"/>
                  </a:ext>
                </a:extLst>
              </a:tr>
              <a:tr h="2922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관리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maven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3.6.3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62124902"/>
                  </a:ext>
                </a:extLst>
              </a:tr>
              <a:tr h="2922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UML 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모델링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StarUML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6441843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0D9FFA7-5E82-46B5-B24B-20F012269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956462"/>
              </p:ext>
            </p:extLst>
          </p:nvPr>
        </p:nvGraphicFramePr>
        <p:xfrm>
          <a:off x="162021" y="4588422"/>
          <a:ext cx="4352829" cy="107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43">
                  <a:extLst>
                    <a:ext uri="{9D8B030D-6E8A-4147-A177-3AD203B41FA5}">
                      <a16:colId xmlns:a16="http://schemas.microsoft.com/office/drawing/2014/main" val="3058761028"/>
                    </a:ext>
                  </a:extLst>
                </a:gridCol>
                <a:gridCol w="1450943">
                  <a:extLst>
                    <a:ext uri="{9D8B030D-6E8A-4147-A177-3AD203B41FA5}">
                      <a16:colId xmlns:a16="http://schemas.microsoft.com/office/drawing/2014/main" val="2628642732"/>
                    </a:ext>
                  </a:extLst>
                </a:gridCol>
                <a:gridCol w="1450943">
                  <a:extLst>
                    <a:ext uri="{9D8B030D-6E8A-4147-A177-3AD203B41FA5}">
                      <a16:colId xmlns:a16="http://schemas.microsoft.com/office/drawing/2014/main" val="481371085"/>
                    </a:ext>
                  </a:extLst>
                </a:gridCol>
              </a:tblGrid>
              <a:tr h="3594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서버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버전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용도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3732830"/>
                  </a:ext>
                </a:extLst>
              </a:tr>
              <a:tr h="3594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Tomcat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9.0.56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WAS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7486153"/>
                  </a:ext>
                </a:extLst>
              </a:tr>
              <a:tr h="3594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SVN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3.4.3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형상관리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37850242"/>
                  </a:ext>
                </a:extLst>
              </a:tr>
            </a:tbl>
          </a:graphicData>
        </a:graphic>
      </p:graphicFrame>
      <p:graphicFrame>
        <p:nvGraphicFramePr>
          <p:cNvPr id="27" name="표 25">
            <a:extLst>
              <a:ext uri="{FF2B5EF4-FFF2-40B4-BE49-F238E27FC236}">
                <a16:creationId xmlns:a16="http://schemas.microsoft.com/office/drawing/2014/main" id="{FBF19F1A-C709-4E2C-AE47-4085CA1C4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85775"/>
              </p:ext>
            </p:extLst>
          </p:nvPr>
        </p:nvGraphicFramePr>
        <p:xfrm>
          <a:off x="4629152" y="2097188"/>
          <a:ext cx="4373481" cy="1829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827">
                  <a:extLst>
                    <a:ext uri="{9D8B030D-6E8A-4147-A177-3AD203B41FA5}">
                      <a16:colId xmlns:a16="http://schemas.microsoft.com/office/drawing/2014/main" val="3058761028"/>
                    </a:ext>
                  </a:extLst>
                </a:gridCol>
                <a:gridCol w="1457827">
                  <a:extLst>
                    <a:ext uri="{9D8B030D-6E8A-4147-A177-3AD203B41FA5}">
                      <a16:colId xmlns:a16="http://schemas.microsoft.com/office/drawing/2014/main" val="2628642732"/>
                    </a:ext>
                  </a:extLst>
                </a:gridCol>
                <a:gridCol w="1457827">
                  <a:extLst>
                    <a:ext uri="{9D8B030D-6E8A-4147-A177-3AD203B41FA5}">
                      <a16:colId xmlns:a16="http://schemas.microsoft.com/office/drawing/2014/main" val="481371085"/>
                    </a:ext>
                  </a:extLst>
                </a:gridCol>
              </a:tblGrid>
              <a:tr h="26453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  <a:cs typeface="Malgun Gothic"/>
                          <a:sym typeface="Malgun Gothic"/>
                        </a:rPr>
                        <a:t>구분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400" b="1" u="none" strike="noStrike" cap="none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  <a:cs typeface="Malgun Gothic"/>
                          <a:sym typeface="Malgun Gothic"/>
                        </a:rPr>
                        <a:t>버전</a:t>
                      </a:r>
                      <a:endParaRPr sz="1400" b="1" u="none" strike="noStrike" cap="none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  <a:cs typeface="Malgun Gothic"/>
                          <a:sym typeface="Malgun Gothic"/>
                        </a:rPr>
                        <a:t>참고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extLst>
                  <a:ext uri="{0D108BD9-81ED-4DB2-BD59-A6C34878D82A}">
                    <a16:rowId xmlns:a16="http://schemas.microsoft.com/office/drawing/2014/main" val="333732830"/>
                  </a:ext>
                </a:extLst>
              </a:tr>
              <a:tr h="44580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java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1.8.0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DBCP 2.4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200" u="none" strike="noStrike" cap="none" dirty="0" err="1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MyBatis</a:t>
                      </a:r>
                      <a:r>
                        <a:rPr lang="ko-KR" altLang="en-US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3.5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extLst>
                  <a:ext uri="{0D108BD9-81ED-4DB2-BD59-A6C34878D82A}">
                    <a16:rowId xmlns:a16="http://schemas.microsoft.com/office/drawing/2014/main" val="2767486153"/>
                  </a:ext>
                </a:extLst>
              </a:tr>
              <a:tr h="26265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200" u="none" strike="noStrike" cap="none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html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200" u="none" strike="noStrike" cap="none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5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200" u="none" strike="noStrike" cap="none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&lt;doctype html&gt;</a:t>
                      </a:r>
                      <a:endParaRPr sz="1200" u="none" strike="noStrike" cap="none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extLst>
                  <a:ext uri="{0D108BD9-81ED-4DB2-BD59-A6C34878D82A}">
                    <a16:rowId xmlns:a16="http://schemas.microsoft.com/office/drawing/2014/main" val="1737850242"/>
                  </a:ext>
                </a:extLst>
              </a:tr>
              <a:tr h="4279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j</a:t>
                      </a:r>
                      <a:r>
                        <a:rPr lang="en-US" altLang="ko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avascript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ES6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extLst>
                  <a:ext uri="{0D108BD9-81ED-4DB2-BD59-A6C34878D82A}">
                    <a16:rowId xmlns:a16="http://schemas.microsoft.com/office/drawing/2014/main" val="2257986026"/>
                  </a:ext>
                </a:extLst>
              </a:tr>
              <a:tr h="4279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CSS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/>
                          <a:sym typeface="Malgun Gothic"/>
                        </a:rPr>
                        <a:t>3.0</a:t>
                      </a: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extLst>
                  <a:ext uri="{0D108BD9-81ED-4DB2-BD59-A6C34878D82A}">
                    <a16:rowId xmlns:a16="http://schemas.microsoft.com/office/drawing/2014/main" val="4045963413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7DD55AD-B72D-47A9-964A-1A87607E8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116483"/>
              </p:ext>
            </p:extLst>
          </p:nvPr>
        </p:nvGraphicFramePr>
        <p:xfrm>
          <a:off x="4649804" y="4588422"/>
          <a:ext cx="4352829" cy="5391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943">
                  <a:extLst>
                    <a:ext uri="{9D8B030D-6E8A-4147-A177-3AD203B41FA5}">
                      <a16:colId xmlns:a16="http://schemas.microsoft.com/office/drawing/2014/main" val="3058761028"/>
                    </a:ext>
                  </a:extLst>
                </a:gridCol>
                <a:gridCol w="1450943">
                  <a:extLst>
                    <a:ext uri="{9D8B030D-6E8A-4147-A177-3AD203B41FA5}">
                      <a16:colId xmlns:a16="http://schemas.microsoft.com/office/drawing/2014/main" val="2628642732"/>
                    </a:ext>
                  </a:extLst>
                </a:gridCol>
                <a:gridCol w="1450943">
                  <a:extLst>
                    <a:ext uri="{9D8B030D-6E8A-4147-A177-3AD203B41FA5}">
                      <a16:colId xmlns:a16="http://schemas.microsoft.com/office/drawing/2014/main" val="481371085"/>
                    </a:ext>
                  </a:extLst>
                </a:gridCol>
              </a:tblGrid>
              <a:tr h="2571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  <a:cs typeface="Malgun Gothic"/>
                          <a:sym typeface="Malgun Gothic"/>
                        </a:rPr>
                        <a:t>구분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400" b="1" u="none" strike="noStrike" cap="none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  <a:cs typeface="Malgun Gothic"/>
                          <a:sym typeface="Malgun Gothic"/>
                        </a:rPr>
                        <a:t>버전</a:t>
                      </a:r>
                      <a:endParaRPr sz="1400" b="1" u="none" strike="noStrike" cap="none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" sz="1400" b="1" u="none" strike="noStrike" cap="none" dirty="0">
                          <a:solidFill>
                            <a:schemeClr val="bg1"/>
                          </a:solidFill>
                          <a:latin typeface="나눔고딕" pitchFamily="2" charset="-127"/>
                          <a:ea typeface="나눔고딕" pitchFamily="2" charset="-127"/>
                          <a:cs typeface="Malgun Gothic"/>
                          <a:sym typeface="Malgun Gothic"/>
                        </a:rPr>
                        <a:t>참고</a:t>
                      </a:r>
                      <a:endParaRPr sz="1400" b="1" u="none" strike="noStrike" cap="none" dirty="0">
                        <a:solidFill>
                          <a:schemeClr val="bg1"/>
                        </a:solidFill>
                        <a:latin typeface="나눔고딕" pitchFamily="2" charset="-127"/>
                        <a:ea typeface="나눔고딕" pitchFamily="2" charset="-127"/>
                        <a:cs typeface="Malgun Gothic"/>
                        <a:sym typeface="Malgun Gothic"/>
                      </a:endParaRPr>
                    </a:p>
                  </a:txBody>
                  <a:tcPr marL="51450" marR="51450" marT="25725" marB="25725" anchor="ctr"/>
                </a:tc>
                <a:extLst>
                  <a:ext uri="{0D108BD9-81ED-4DB2-BD59-A6C34878D82A}">
                    <a16:rowId xmlns:a16="http://schemas.microsoft.com/office/drawing/2014/main" val="3337328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ORACLE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trike="noStrike" kern="1200" cap="none" dirty="0">
                          <a:solidFill>
                            <a:srgbClr val="00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Malgun Gothic" charset="0"/>
                        </a:rPr>
                        <a:t>11g XE</a:t>
                      </a:r>
                      <a:endParaRPr lang="en-US" altLang="ko-KR" sz="1600" strike="noStrike" kern="1200" cap="none" dirty="0">
                        <a:solidFill>
                          <a:srgbClr val="00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Malgun Gothic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67486153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48C053ED-AB77-4559-8164-11F2688787AB}"/>
              </a:ext>
            </a:extLst>
          </p:cNvPr>
          <p:cNvSpPr txBox="1"/>
          <p:nvPr/>
        </p:nvSpPr>
        <p:spPr>
          <a:xfrm>
            <a:off x="162021" y="1770910"/>
            <a:ext cx="51001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Tool</a:t>
            </a:r>
            <a:endParaRPr lang="ko-KR" altLang="en-US" sz="13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383333-8060-46A2-BD06-F6C7D6420DFA}"/>
              </a:ext>
            </a:extLst>
          </p:cNvPr>
          <p:cNvSpPr txBox="1"/>
          <p:nvPr/>
        </p:nvSpPr>
        <p:spPr>
          <a:xfrm>
            <a:off x="162021" y="4271077"/>
            <a:ext cx="6983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Server</a:t>
            </a:r>
            <a:endParaRPr lang="ko-KR" altLang="en-US" sz="13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F7CCEE-B72C-4B7B-ADD5-135BFF70EE76}"/>
              </a:ext>
            </a:extLst>
          </p:cNvPr>
          <p:cNvSpPr txBox="1"/>
          <p:nvPr/>
        </p:nvSpPr>
        <p:spPr>
          <a:xfrm>
            <a:off x="4629152" y="1770910"/>
            <a:ext cx="11834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Language</a:t>
            </a:r>
            <a:endParaRPr lang="ko-KR" altLang="en-US" sz="13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E038F0-22C5-4A73-8F34-87274874647D}"/>
              </a:ext>
            </a:extLst>
          </p:cNvPr>
          <p:cNvSpPr txBox="1"/>
          <p:nvPr/>
        </p:nvSpPr>
        <p:spPr>
          <a:xfrm>
            <a:off x="4649803" y="4271077"/>
            <a:ext cx="4090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endParaRPr lang="ko-KR" altLang="en-US" sz="13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AA0DA0-89A5-4A4A-BAC6-EC11D04665C8}"/>
              </a:ext>
            </a:extLst>
          </p:cNvPr>
          <p:cNvSpPr txBox="1"/>
          <p:nvPr/>
        </p:nvSpPr>
        <p:spPr>
          <a:xfrm>
            <a:off x="647700" y="107134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29756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A750F-355E-404C-A545-288F908E5A4B}"/>
              </a:ext>
            </a:extLst>
          </p:cNvPr>
          <p:cNvSpPr/>
          <p:nvPr/>
        </p:nvSpPr>
        <p:spPr>
          <a:xfrm>
            <a:off x="0" y="857250"/>
            <a:ext cx="9144000" cy="952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accent1">
                  <a:lumMod val="40000"/>
                  <a:lumOff val="6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09B3384-8E5C-4BD4-AC7C-0503CECB6B53}"/>
              </a:ext>
            </a:extLst>
          </p:cNvPr>
          <p:cNvCxnSpPr>
            <a:cxnSpLocks/>
          </p:cNvCxnSpPr>
          <p:nvPr/>
        </p:nvCxnSpPr>
        <p:spPr>
          <a:xfrm>
            <a:off x="-114300" y="1647825"/>
            <a:ext cx="92583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1C362F-F17E-45F0-9BB5-38B2F0C6E9F2}"/>
              </a:ext>
            </a:extLst>
          </p:cNvPr>
          <p:cNvSpPr txBox="1"/>
          <p:nvPr/>
        </p:nvSpPr>
        <p:spPr>
          <a:xfrm>
            <a:off x="647700" y="1071347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BFE465-CE08-4062-B78D-3A14056C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53" y="2104317"/>
            <a:ext cx="6384705" cy="4153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28A8D-1479-4FB2-914A-8AC9356A723D}"/>
              </a:ext>
            </a:extLst>
          </p:cNvPr>
          <p:cNvSpPr txBox="1"/>
          <p:nvPr/>
        </p:nvSpPr>
        <p:spPr>
          <a:xfrm>
            <a:off x="7221115" y="262517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콜라보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F1C65C-467F-4E35-8409-871A9586AFFD}"/>
              </a:ext>
            </a:extLst>
          </p:cNvPr>
          <p:cNvSpPr txBox="1"/>
          <p:nvPr/>
        </p:nvSpPr>
        <p:spPr>
          <a:xfrm>
            <a:off x="4214410" y="169140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메신저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D1DC0-6B57-4CC5-9519-27DC8CADF1AB}"/>
              </a:ext>
            </a:extLst>
          </p:cNvPr>
          <p:cNvSpPr txBox="1"/>
          <p:nvPr/>
        </p:nvSpPr>
        <p:spPr>
          <a:xfrm>
            <a:off x="3485746" y="620208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업무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77C89-39EF-4BA2-8922-6A44CC96DA51}"/>
              </a:ext>
            </a:extLst>
          </p:cNvPr>
          <p:cNvSpPr txBox="1"/>
          <p:nvPr/>
        </p:nvSpPr>
        <p:spPr>
          <a:xfrm>
            <a:off x="5467743" y="620208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이슈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D4ECC-04C3-4E26-9562-0B5353FB8ECE}"/>
              </a:ext>
            </a:extLst>
          </p:cNvPr>
          <p:cNvSpPr txBox="1"/>
          <p:nvPr/>
        </p:nvSpPr>
        <p:spPr>
          <a:xfrm>
            <a:off x="975192" y="3267417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공통코드</a:t>
            </a:r>
            <a:endParaRPr kumimoji="1" lang="ja-JP" altLang="en-US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5E2DD7-A2D3-42C0-BA9E-D821E07DC36D}"/>
              </a:ext>
            </a:extLst>
          </p:cNvPr>
          <p:cNvSpPr txBox="1"/>
          <p:nvPr/>
        </p:nvSpPr>
        <p:spPr>
          <a:xfrm>
            <a:off x="727368" y="2000740"/>
            <a:ext cx="7024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1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ERD</a:t>
            </a:r>
            <a:endParaRPr kumimoji="1" lang="ja-JP" altLang="en-US" sz="21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7" name="그래픽 16" descr="데이터베이스 단색으로 채워진">
            <a:extLst>
              <a:ext uri="{FF2B5EF4-FFF2-40B4-BE49-F238E27FC236}">
                <a16:creationId xmlns:a16="http://schemas.microsoft.com/office/drawing/2014/main" id="{382062F9-2B6A-4DE5-8E40-764285AA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942" y="2044190"/>
            <a:ext cx="305516" cy="3055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49EB68-4AC5-4F43-8F15-A4E67288119F}"/>
              </a:ext>
            </a:extLst>
          </p:cNvPr>
          <p:cNvSpPr txBox="1"/>
          <p:nvPr/>
        </p:nvSpPr>
        <p:spPr>
          <a:xfrm>
            <a:off x="451365" y="2557470"/>
            <a:ext cx="11977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21</a:t>
            </a:r>
            <a:r>
              <a:rPr kumimoji="1"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 테이블</a:t>
            </a:r>
            <a:endParaRPr kumimoji="1" lang="ja-JP" altLang="en-US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151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CFA589F9E7740BDE0A3672BFB975C" ma:contentTypeVersion="2" ma:contentTypeDescription="Create a new document." ma:contentTypeScope="" ma:versionID="5a04e38fff8948ea7d2b8ce9c5516ec9">
  <xsd:schema xmlns:xsd="http://www.w3.org/2001/XMLSchema" xmlns:xs="http://www.w3.org/2001/XMLSchema" xmlns:p="http://schemas.microsoft.com/office/2006/metadata/properties" xmlns:ns3="477b8786-47d3-41f5-b61a-1dc32b334897" targetNamespace="http://schemas.microsoft.com/office/2006/metadata/properties" ma:root="true" ma:fieldsID="e32f7efdcb5ee2fed8afb26ac251739d" ns3:_="">
    <xsd:import namespace="477b8786-47d3-41f5-b61a-1dc32b3348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7b8786-47d3-41f5-b61a-1dc32b3348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DD456-949B-4BFD-808D-68E88D3BE411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477b8786-47d3-41f5-b61a-1dc32b334897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7E56792-4FBC-473B-AE58-ACE15FD80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7b8786-47d3-41f5-b61a-1dc32b3348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EEF787-DB15-469A-9643-09DF8CAFC5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</TotalTime>
  <Words>1308</Words>
  <Application>Microsoft Office PowerPoint</Application>
  <PresentationFormat>화면 슬라이드 쇼(4:3)</PresentationFormat>
  <Paragraphs>465</Paragraphs>
  <Slides>52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5" baseType="lpstr">
      <vt:lpstr>HY신명조</vt:lpstr>
      <vt:lpstr>Nanum Gothic</vt:lpstr>
      <vt:lpstr>NanumGothic</vt:lpstr>
      <vt:lpstr>NanumGothic</vt:lpstr>
      <vt:lpstr>나눔스퀘어</vt:lpstr>
      <vt:lpstr>맑은 고딕</vt:lpstr>
      <vt:lpstr>맑은 고딕</vt:lpstr>
      <vt:lpstr>Arial</vt:lpstr>
      <vt:lpstr>Calibri</vt:lpstr>
      <vt:lpstr>Calibri Light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d046323</dc:creator>
  <cp:lastModifiedBy>d046323</cp:lastModifiedBy>
  <cp:revision>21</cp:revision>
  <dcterms:created xsi:type="dcterms:W3CDTF">2022-01-06T11:39:09Z</dcterms:created>
  <dcterms:modified xsi:type="dcterms:W3CDTF">2022-01-07T06:31:47Z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0x010100D02CFA589F9E7740BDE0A3672BFB975C</vt:lpwstr>
  </property>
</Properties>
</file>